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15.jpeg" ContentType="image/jpeg"/>
  <Override PartName="/ppt/media/image14.png" ContentType="image/png"/>
  <Override PartName="/ppt/media/image13.png" ContentType="image/png"/>
  <Override PartName="/ppt/media/image12.png" ContentType="image/png"/>
  <Override PartName="/ppt/media/image11.png" ContentType="image/png"/>
  <Override PartName="/ppt/media/image10.png" ContentType="image/png"/>
  <Override PartName="/ppt/media/image9.png" ContentType="image/png"/>
  <Override PartName="/ppt/media/image8.jpeg" ContentType="image/jpeg"/>
  <Override PartName="/ppt/media/image7.png" ContentType="image/png"/>
  <Override PartName="/ppt/media/image6.jpeg" ContentType="image/jpeg"/>
  <Override PartName="/ppt/media/image4.png" ContentType="image/png"/>
  <Override PartName="/ppt/media/image5.jpeg" ContentType="image/jpeg"/>
  <Override PartName="/ppt/media/image3.png" ContentType="image/png"/>
  <Override PartName="/ppt/media/image16.png" ContentType="image/png"/>
  <Override PartName="/ppt/media/image2.png" ContentType="image/png"/>
  <Override PartName="/ppt/media/image1.png" ContentType="image/png"/>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p>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32" name="PlaceHolder 4"/>
          <p:cNvSpPr>
            <a:spLocks noGrp="1"/>
          </p:cNvSpPr>
          <p:nvPr>
            <p:ph type="body"/>
          </p:nvPr>
        </p:nvSpPr>
        <p:spPr>
          <a:xfrm>
            <a:off x="6226200" y="4098240"/>
            <a:ext cx="5131080" cy="2075040"/>
          </a:xfrm>
          <a:prstGeom prst="rect">
            <a:avLst/>
          </a:prstGeom>
        </p:spPr>
        <p:txBody>
          <a:bodyPr lIns="0" rIns="0" tIns="0" bIns="0"/>
          <a:p>
            <a:endParaRPr/>
          </a:p>
        </p:txBody>
      </p:sp>
      <p:sp>
        <p:nvSpPr>
          <p:cNvPr id="33" name="PlaceHolder 5"/>
          <p:cNvSpPr>
            <a:spLocks noGrp="1"/>
          </p:cNvSpPr>
          <p:nvPr>
            <p:ph type="body"/>
          </p:nvPr>
        </p:nvSpPr>
        <p:spPr>
          <a:xfrm>
            <a:off x="838080" y="4098240"/>
            <a:ext cx="5131080" cy="20750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35" name="PlaceHolder 2"/>
          <p:cNvSpPr>
            <a:spLocks noGrp="1"/>
          </p:cNvSpPr>
          <p:nvPr>
            <p:ph type="body"/>
          </p:nvPr>
        </p:nvSpPr>
        <p:spPr>
          <a:xfrm>
            <a:off x="838080" y="1825560"/>
            <a:ext cx="10515240" cy="4350960"/>
          </a:xfrm>
          <a:prstGeom prst="rect">
            <a:avLst/>
          </a:prstGeom>
        </p:spPr>
        <p:txBody>
          <a:bodyPr lIns="0" rIns="0" tIns="0" bIns="0"/>
          <a:p>
            <a:endParaRPr/>
          </a:p>
        </p:txBody>
      </p:sp>
      <p:sp>
        <p:nvSpPr>
          <p:cNvPr id="36" name="PlaceHolder 3"/>
          <p:cNvSpPr>
            <a:spLocks noGrp="1"/>
          </p:cNvSpPr>
          <p:nvPr>
            <p:ph type="body"/>
          </p:nvPr>
        </p:nvSpPr>
        <p:spPr>
          <a:xfrm>
            <a:off x="838080" y="1825560"/>
            <a:ext cx="10515240" cy="4350960"/>
          </a:xfrm>
          <a:prstGeom prst="rect">
            <a:avLst/>
          </a:prstGeom>
        </p:spPr>
        <p:txBody>
          <a:bodyPr lIns="0" rIns="0" tIns="0" bIns="0"/>
          <a:p>
            <a:endParaRPr/>
          </a:p>
        </p:txBody>
      </p:sp>
      <p:pic>
        <p:nvPicPr>
          <p:cNvPr id="37" name="" descr=""/>
          <p:cNvPicPr/>
          <p:nvPr/>
        </p:nvPicPr>
        <p:blipFill>
          <a:blip r:embed="rId2"/>
          <a:stretch/>
        </p:blipFill>
        <p:spPr>
          <a:xfrm>
            <a:off x="3368880" y="1825560"/>
            <a:ext cx="5452920" cy="4350960"/>
          </a:xfrm>
          <a:prstGeom prst="rect">
            <a:avLst/>
          </a:prstGeom>
          <a:ln>
            <a:noFill/>
          </a:ln>
        </p:spPr>
      </p:pic>
      <p:pic>
        <p:nvPicPr>
          <p:cNvPr id="38" name="" descr=""/>
          <p:cNvPicPr/>
          <p:nvPr/>
        </p:nvPicPr>
        <p:blipFill>
          <a:blip r:embed="rId3"/>
          <a:stretch/>
        </p:blipFill>
        <p:spPr>
          <a:xfrm>
            <a:off x="3368880" y="1825560"/>
            <a:ext cx="5452920" cy="43509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45" name="PlaceHolder 2"/>
          <p:cNvSpPr>
            <a:spLocks noGrp="1"/>
          </p:cNvSpPr>
          <p:nvPr>
            <p:ph type="subTitle"/>
          </p:nvPr>
        </p:nvSpPr>
        <p:spPr>
          <a:xfrm>
            <a:off x="838080" y="1825560"/>
            <a:ext cx="10515240" cy="43509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47" name="PlaceHolder 2"/>
          <p:cNvSpPr>
            <a:spLocks noGrp="1"/>
          </p:cNvSpPr>
          <p:nvPr>
            <p:ph type="body"/>
          </p:nvPr>
        </p:nvSpPr>
        <p:spPr>
          <a:xfrm>
            <a:off x="838080" y="1825560"/>
            <a:ext cx="10515240" cy="43509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49" name="PlaceHolder 2"/>
          <p:cNvSpPr>
            <a:spLocks noGrp="1"/>
          </p:cNvSpPr>
          <p:nvPr>
            <p:ph type="body"/>
          </p:nvPr>
        </p:nvSpPr>
        <p:spPr>
          <a:xfrm>
            <a:off x="838080" y="1825560"/>
            <a:ext cx="5131080" cy="4350960"/>
          </a:xfrm>
          <a:prstGeom prst="rect">
            <a:avLst/>
          </a:prstGeom>
        </p:spPr>
        <p:txBody>
          <a:bodyPr lIns="0" rIns="0" tIns="0" bIns="0"/>
          <a:p>
            <a:endParaRPr/>
          </a:p>
        </p:txBody>
      </p:sp>
      <p:sp>
        <p:nvSpPr>
          <p:cNvPr id="50" name="PlaceHolder 3"/>
          <p:cNvSpPr>
            <a:spLocks noGrp="1"/>
          </p:cNvSpPr>
          <p:nvPr>
            <p:ph type="body"/>
          </p:nvPr>
        </p:nvSpPr>
        <p:spPr>
          <a:xfrm>
            <a:off x="6226200" y="1825560"/>
            <a:ext cx="5131080" cy="43509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16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838080" y="365040"/>
            <a:ext cx="10515240" cy="614412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54"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55" name="PlaceHolder 3"/>
          <p:cNvSpPr>
            <a:spLocks noGrp="1"/>
          </p:cNvSpPr>
          <p:nvPr>
            <p:ph type="body"/>
          </p:nvPr>
        </p:nvSpPr>
        <p:spPr>
          <a:xfrm>
            <a:off x="838080" y="4098240"/>
            <a:ext cx="5131080" cy="2075040"/>
          </a:xfrm>
          <a:prstGeom prst="rect">
            <a:avLst/>
          </a:prstGeom>
        </p:spPr>
        <p:txBody>
          <a:bodyPr lIns="0" rIns="0" tIns="0" bIns="0"/>
          <a:p>
            <a:endParaRPr/>
          </a:p>
        </p:txBody>
      </p:sp>
      <p:sp>
        <p:nvSpPr>
          <p:cNvPr id="56" name="PlaceHolder 4"/>
          <p:cNvSpPr>
            <a:spLocks noGrp="1"/>
          </p:cNvSpPr>
          <p:nvPr>
            <p:ph type="body"/>
          </p:nvPr>
        </p:nvSpPr>
        <p:spPr>
          <a:xfrm>
            <a:off x="6226200" y="1825560"/>
            <a:ext cx="5131080" cy="43509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58" name="PlaceHolder 2"/>
          <p:cNvSpPr>
            <a:spLocks noGrp="1"/>
          </p:cNvSpPr>
          <p:nvPr>
            <p:ph type="body"/>
          </p:nvPr>
        </p:nvSpPr>
        <p:spPr>
          <a:xfrm>
            <a:off x="838080" y="1825560"/>
            <a:ext cx="5131080" cy="4350960"/>
          </a:xfrm>
          <a:prstGeom prst="rect">
            <a:avLst/>
          </a:prstGeom>
        </p:spPr>
        <p:txBody>
          <a:bodyPr lIns="0" rIns="0" tIns="0" bIns="0"/>
          <a:p>
            <a:endParaRPr/>
          </a:p>
        </p:txBody>
      </p:sp>
      <p:sp>
        <p:nvSpPr>
          <p:cNvPr id="59"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60" name="PlaceHolder 4"/>
          <p:cNvSpPr>
            <a:spLocks noGrp="1"/>
          </p:cNvSpPr>
          <p:nvPr>
            <p:ph type="body"/>
          </p:nvPr>
        </p:nvSpPr>
        <p:spPr>
          <a:xfrm>
            <a:off x="6226200" y="4098240"/>
            <a:ext cx="5131080" cy="20750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62"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63"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64" name="PlaceHolder 4"/>
          <p:cNvSpPr>
            <a:spLocks noGrp="1"/>
          </p:cNvSpPr>
          <p:nvPr>
            <p:ph type="body"/>
          </p:nvPr>
        </p:nvSpPr>
        <p:spPr>
          <a:xfrm>
            <a:off x="838080" y="4098240"/>
            <a:ext cx="10515240" cy="20750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66" name="PlaceHolder 2"/>
          <p:cNvSpPr>
            <a:spLocks noGrp="1"/>
          </p:cNvSpPr>
          <p:nvPr>
            <p:ph type="body"/>
          </p:nvPr>
        </p:nvSpPr>
        <p:spPr>
          <a:xfrm>
            <a:off x="838080" y="1825560"/>
            <a:ext cx="10515240" cy="2075040"/>
          </a:xfrm>
          <a:prstGeom prst="rect">
            <a:avLst/>
          </a:prstGeom>
        </p:spPr>
        <p:txBody>
          <a:bodyPr lIns="0" rIns="0" tIns="0" bIns="0"/>
          <a:p>
            <a:endParaRPr/>
          </a:p>
        </p:txBody>
      </p:sp>
      <p:sp>
        <p:nvSpPr>
          <p:cNvPr id="67" name="PlaceHolder 3"/>
          <p:cNvSpPr>
            <a:spLocks noGrp="1"/>
          </p:cNvSpPr>
          <p:nvPr>
            <p:ph type="body"/>
          </p:nvPr>
        </p:nvSpPr>
        <p:spPr>
          <a:xfrm>
            <a:off x="838080" y="4098240"/>
            <a:ext cx="10515240" cy="20750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69"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70"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71" name="PlaceHolder 4"/>
          <p:cNvSpPr>
            <a:spLocks noGrp="1"/>
          </p:cNvSpPr>
          <p:nvPr>
            <p:ph type="body"/>
          </p:nvPr>
        </p:nvSpPr>
        <p:spPr>
          <a:xfrm>
            <a:off x="6226200" y="4098240"/>
            <a:ext cx="5131080" cy="2075040"/>
          </a:xfrm>
          <a:prstGeom prst="rect">
            <a:avLst/>
          </a:prstGeom>
        </p:spPr>
        <p:txBody>
          <a:bodyPr lIns="0" rIns="0" tIns="0" bIns="0"/>
          <a:p>
            <a:endParaRPr/>
          </a:p>
        </p:txBody>
      </p:sp>
      <p:sp>
        <p:nvSpPr>
          <p:cNvPr id="72" name="PlaceHolder 5"/>
          <p:cNvSpPr>
            <a:spLocks noGrp="1"/>
          </p:cNvSpPr>
          <p:nvPr>
            <p:ph type="body"/>
          </p:nvPr>
        </p:nvSpPr>
        <p:spPr>
          <a:xfrm>
            <a:off x="838080" y="4098240"/>
            <a:ext cx="5131080" cy="20750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74" name="PlaceHolder 2"/>
          <p:cNvSpPr>
            <a:spLocks noGrp="1"/>
          </p:cNvSpPr>
          <p:nvPr>
            <p:ph type="body"/>
          </p:nvPr>
        </p:nvSpPr>
        <p:spPr>
          <a:xfrm>
            <a:off x="838080" y="1825560"/>
            <a:ext cx="10515240" cy="4350960"/>
          </a:xfrm>
          <a:prstGeom prst="rect">
            <a:avLst/>
          </a:prstGeom>
        </p:spPr>
        <p:txBody>
          <a:bodyPr lIns="0" rIns="0" tIns="0" bIns="0"/>
          <a:p>
            <a:endParaRPr/>
          </a:p>
        </p:txBody>
      </p:sp>
      <p:sp>
        <p:nvSpPr>
          <p:cNvPr id="75" name="PlaceHolder 3"/>
          <p:cNvSpPr>
            <a:spLocks noGrp="1"/>
          </p:cNvSpPr>
          <p:nvPr>
            <p:ph type="body"/>
          </p:nvPr>
        </p:nvSpPr>
        <p:spPr>
          <a:xfrm>
            <a:off x="838080" y="1825560"/>
            <a:ext cx="10515240" cy="4350960"/>
          </a:xfrm>
          <a:prstGeom prst="rect">
            <a:avLst/>
          </a:prstGeom>
        </p:spPr>
        <p:txBody>
          <a:bodyPr lIns="0" rIns="0" tIns="0" bIns="0"/>
          <a:p>
            <a:endParaRPr/>
          </a:p>
        </p:txBody>
      </p:sp>
      <p:pic>
        <p:nvPicPr>
          <p:cNvPr id="76" name="" descr=""/>
          <p:cNvPicPr/>
          <p:nvPr/>
        </p:nvPicPr>
        <p:blipFill>
          <a:blip r:embed="rId2"/>
          <a:stretch/>
        </p:blipFill>
        <p:spPr>
          <a:xfrm>
            <a:off x="3368880" y="1825560"/>
            <a:ext cx="5452920" cy="4350960"/>
          </a:xfrm>
          <a:prstGeom prst="rect">
            <a:avLst/>
          </a:prstGeom>
          <a:ln>
            <a:noFill/>
          </a:ln>
        </p:spPr>
      </p:pic>
      <p:pic>
        <p:nvPicPr>
          <p:cNvPr id="77" name="" descr=""/>
          <p:cNvPicPr/>
          <p:nvPr/>
        </p:nvPicPr>
        <p:blipFill>
          <a:blip r:embed="rId3"/>
          <a:stretch/>
        </p:blipFill>
        <p:spPr>
          <a:xfrm>
            <a:off x="3368880" y="1825560"/>
            <a:ext cx="5452920" cy="43509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p>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16" name="PlaceHolder 3"/>
          <p:cNvSpPr>
            <a:spLocks noGrp="1"/>
          </p:cNvSpPr>
          <p:nvPr>
            <p:ph type="body"/>
          </p:nvPr>
        </p:nvSpPr>
        <p:spPr>
          <a:xfrm>
            <a:off x="838080" y="4098240"/>
            <a:ext cx="5131080" cy="2075040"/>
          </a:xfrm>
          <a:prstGeom prst="rect">
            <a:avLst/>
          </a:prstGeom>
        </p:spPr>
        <p:txBody>
          <a:bodyPr lIns="0" rIns="0" tIns="0" bIns="0"/>
          <a:p>
            <a:endParaRPr/>
          </a:p>
        </p:txBody>
      </p:sp>
      <p:sp>
        <p:nvSpPr>
          <p:cNvPr id="17" name="PlaceHolder 4"/>
          <p:cNvSpPr>
            <a:spLocks noGrp="1"/>
          </p:cNvSpPr>
          <p:nvPr>
            <p:ph type="body"/>
          </p:nvPr>
        </p:nvSpPr>
        <p:spPr>
          <a:xfrm>
            <a:off x="6226200" y="1825560"/>
            <a:ext cx="5131080" cy="43509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p>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p>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100000"/>
              </a:lnSpc>
            </a:pPr>
            <a:r>
              <a:rPr lang="en-US" sz="6000" strike="noStrike">
                <a:solidFill>
                  <a:srgbClr val="000000"/>
                </a:solidFill>
                <a:latin typeface="Calibri Light"/>
              </a:rPr>
              <a:t>Cliquez pour éditer le format du texte-titreClick to edit Master title style</a:t>
            </a:r>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r>
              <a:rPr lang="fr-FR" sz="1200" strike="noStrike">
                <a:solidFill>
                  <a:srgbClr val="8b8b8b"/>
                </a:solidFill>
                <a:latin typeface="Calibri"/>
              </a:rPr>
              <a:t>12/03/2015</a:t>
            </a:r>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11C2211C-84B9-4843-B551-E1B58DB5BAD4}" type="slidenum">
              <a:rPr lang="fr-FR" sz="1200" strike="noStrike">
                <a:solidFill>
                  <a:srgbClr val="8b8b8b"/>
                </a:solidFill>
                <a:latin typeface="Calibri"/>
              </a:rPr>
              <a:t>&lt;numéro&gt;</a:t>
            </a:fld>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en-US" sz="2800">
                <a:latin typeface="Calibri"/>
              </a:rPr>
              <a:t>Cliquez pour éditer le format du plan de texte</a:t>
            </a:r>
            <a:endParaRPr/>
          </a:p>
          <a:p>
            <a:pPr lvl="1">
              <a:buSzPct val="75000"/>
              <a:buFont typeface="StarSymbol"/>
              <a:buChar char=""/>
            </a:pPr>
            <a:r>
              <a:rPr lang="en-US" sz="2000">
                <a:latin typeface="Calibri"/>
              </a:rPr>
              <a:t>Second niveau de plan</a:t>
            </a:r>
            <a:endParaRPr/>
          </a:p>
          <a:p>
            <a:pPr lvl="2">
              <a:buSzPct val="45000"/>
              <a:buFont typeface="StarSymbol"/>
              <a:buChar char=""/>
            </a:pPr>
            <a:r>
              <a:rPr lang="en-US">
                <a:latin typeface="Calibri"/>
              </a:rPr>
              <a:t>Troisième niveau de plan</a:t>
            </a:r>
            <a:endParaRPr/>
          </a:p>
          <a:p>
            <a:pPr lvl="3">
              <a:buSzPct val="75000"/>
              <a:buFont typeface="StarSymbol"/>
              <a:buChar char=""/>
            </a:pPr>
            <a:r>
              <a:rPr lang="en-US">
                <a:latin typeface="Calibri"/>
              </a:rPr>
              <a:t>Quatrième niveau de plan</a:t>
            </a:r>
            <a:endParaRPr/>
          </a:p>
          <a:p>
            <a:pPr lvl="4">
              <a:buSzPct val="45000"/>
              <a:buFont typeface="StarSymbol"/>
              <a:buChar char=""/>
            </a:pPr>
            <a:r>
              <a:rPr lang="en-US" sz="2000">
                <a:latin typeface="Calibri"/>
              </a:rPr>
              <a:t>Cinquième niveau de plan</a:t>
            </a:r>
            <a:endParaRPr/>
          </a:p>
          <a:p>
            <a:pPr lvl="5">
              <a:buSzPct val="45000"/>
              <a:buFont typeface="StarSymbol"/>
              <a:buChar char=""/>
            </a:pPr>
            <a:r>
              <a:rPr lang="en-US" sz="2000">
                <a:latin typeface="Calibri"/>
              </a:rPr>
              <a:t>Sixième niveau de plan</a:t>
            </a:r>
            <a:endParaRPr/>
          </a:p>
          <a:p>
            <a:pPr lvl="6">
              <a:buSzPct val="45000"/>
              <a:buFont typeface="StarSymbol"/>
              <a:buChar char=""/>
            </a:pPr>
            <a:r>
              <a:rPr lang="en-US" sz="2000">
                <a:latin typeface="Calibri"/>
              </a:rPr>
              <a:t>Septième niveau de plan</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325160"/>
          </a:xfrm>
          <a:prstGeom prst="rect">
            <a:avLst/>
          </a:prstGeom>
        </p:spPr>
        <p:txBody>
          <a:bodyPr anchor="ctr"/>
          <a:p>
            <a:pPr>
              <a:lnSpc>
                <a:spcPct val="90000"/>
              </a:lnSpc>
            </a:pPr>
            <a:r>
              <a:rPr lang="en-US" sz="4400" strike="noStrike">
                <a:solidFill>
                  <a:srgbClr val="000000"/>
                </a:solidFill>
                <a:latin typeface="Calibri Light"/>
              </a:rPr>
              <a:t>Cliquez pour éditer le format du texte-titreClick to edit Master title style</a:t>
            </a:r>
            <a:endParaRPr/>
          </a:p>
        </p:txBody>
      </p:sp>
      <p:sp>
        <p:nvSpPr>
          <p:cNvPr id="40" name="PlaceHolder 2"/>
          <p:cNvSpPr>
            <a:spLocks noGrp="1"/>
          </p:cNvSpPr>
          <p:nvPr>
            <p:ph type="body"/>
          </p:nvPr>
        </p:nvSpPr>
        <p:spPr>
          <a:xfrm>
            <a:off x="838080" y="1825560"/>
            <a:ext cx="10515240" cy="4350960"/>
          </a:xfrm>
          <a:prstGeom prst="rect">
            <a:avLst/>
          </a:prstGeom>
        </p:spPr>
        <p:txBody>
          <a:bodyPr/>
          <a:p>
            <a:pPr>
              <a:buSzPct val="45000"/>
              <a:buFont typeface="StarSymbol"/>
              <a:buChar char=""/>
            </a:pPr>
            <a:r>
              <a:rPr lang="en-US" sz="2800" strike="noStrike">
                <a:solidFill>
                  <a:srgbClr val="000000"/>
                </a:solidFill>
                <a:latin typeface="Calibri"/>
              </a:rPr>
              <a:t>Cliquez pour éditer le format du plan de texte</a:t>
            </a:r>
            <a:endParaRPr/>
          </a:p>
          <a:p>
            <a:pPr lvl="1">
              <a:buSzPct val="75000"/>
              <a:buFont typeface="StarSymbol"/>
              <a:buChar char=""/>
            </a:pPr>
            <a:r>
              <a:rPr lang="en-US" sz="2800" strike="noStrike">
                <a:solidFill>
                  <a:srgbClr val="000000"/>
                </a:solidFill>
                <a:latin typeface="Calibri"/>
              </a:rPr>
              <a:t>Second niveau de plan</a:t>
            </a:r>
            <a:endParaRPr/>
          </a:p>
          <a:p>
            <a:pPr lvl="2">
              <a:buSzPct val="45000"/>
              <a:buFont typeface="StarSymbol"/>
              <a:buChar char=""/>
            </a:pPr>
            <a:r>
              <a:rPr lang="en-US" sz="2800" strike="noStrike">
                <a:solidFill>
                  <a:srgbClr val="000000"/>
                </a:solidFill>
                <a:latin typeface="Calibri"/>
              </a:rPr>
              <a:t>Troisième niveau de plan</a:t>
            </a:r>
            <a:endParaRPr/>
          </a:p>
          <a:p>
            <a:pPr lvl="3">
              <a:buSzPct val="75000"/>
              <a:buFont typeface="StarSymbol"/>
              <a:buChar char=""/>
            </a:pPr>
            <a:r>
              <a:rPr lang="en-US" sz="2800" strike="noStrike">
                <a:solidFill>
                  <a:srgbClr val="000000"/>
                </a:solidFill>
                <a:latin typeface="Calibri"/>
              </a:rPr>
              <a:t>Quatrième niveau de plan</a:t>
            </a:r>
            <a:endParaRPr/>
          </a:p>
          <a:p>
            <a:pPr lvl="4">
              <a:buSzPct val="45000"/>
              <a:buFont typeface="StarSymbol"/>
              <a:buChar char=""/>
            </a:pPr>
            <a:r>
              <a:rPr lang="en-US" sz="2800" strike="noStrike">
                <a:solidFill>
                  <a:srgbClr val="000000"/>
                </a:solidFill>
                <a:latin typeface="Calibri"/>
              </a:rPr>
              <a:t>Cinquième niveau de plan</a:t>
            </a:r>
            <a:endParaRPr/>
          </a:p>
          <a:p>
            <a:pPr lvl="5">
              <a:buSzPct val="45000"/>
              <a:buFont typeface="StarSymbol"/>
              <a:buChar char=""/>
            </a:pPr>
            <a:r>
              <a:rPr lang="en-US" sz="2800" strike="noStrike">
                <a:solidFill>
                  <a:srgbClr val="000000"/>
                </a:solidFill>
                <a:latin typeface="Calibri"/>
              </a:rPr>
              <a:t>Sixième niveau de plan</a:t>
            </a:r>
            <a:endParaRPr/>
          </a:p>
          <a:p>
            <a:pPr>
              <a:lnSpc>
                <a:spcPct val="100000"/>
              </a:lnSpc>
              <a:buFont typeface="Arial"/>
              <a:buChar char="•"/>
            </a:pPr>
            <a:r>
              <a:rPr lang="en-US" sz="2800" strike="noStrike">
                <a:solidFill>
                  <a:srgbClr val="000000"/>
                </a:solidFill>
                <a:latin typeface="Calibri"/>
              </a:rPr>
              <a:t>Septième niveau de planClick to edit Master text styles</a:t>
            </a:r>
            <a:endParaRPr/>
          </a:p>
          <a:p>
            <a:pPr lvl="1">
              <a:lnSpc>
                <a:spcPct val="100000"/>
              </a:lnSpc>
              <a:buFont typeface="Arial"/>
              <a:buChar char="•"/>
            </a:pPr>
            <a:r>
              <a:rPr lang="en-US" sz="2400" strike="noStrike">
                <a:solidFill>
                  <a:srgbClr val="000000"/>
                </a:solidFill>
                <a:latin typeface="Calibri"/>
              </a:rPr>
              <a:t>Second level</a:t>
            </a:r>
            <a:endParaRPr/>
          </a:p>
          <a:p>
            <a:pPr lvl="2">
              <a:lnSpc>
                <a:spcPct val="100000"/>
              </a:lnSpc>
              <a:buFont typeface="Arial"/>
              <a:buChar char="•"/>
            </a:pPr>
            <a:r>
              <a:rPr lang="en-US" sz="2000" strike="noStrike">
                <a:solidFill>
                  <a:srgbClr val="000000"/>
                </a:solidFill>
                <a:latin typeface="Calibri"/>
              </a:rPr>
              <a:t>Third level</a:t>
            </a:r>
            <a:endParaRPr/>
          </a:p>
          <a:p>
            <a:pPr lvl="3">
              <a:lnSpc>
                <a:spcPct val="100000"/>
              </a:lnSpc>
              <a:buFont typeface="Arial"/>
              <a:buChar char="•"/>
            </a:pPr>
            <a:r>
              <a:rPr lang="en-US" strike="noStrike">
                <a:solidFill>
                  <a:srgbClr val="000000"/>
                </a:solidFill>
                <a:latin typeface="Calibri"/>
              </a:rPr>
              <a:t>Fourth level</a:t>
            </a:r>
            <a:endParaRPr/>
          </a:p>
          <a:p>
            <a:pPr lvl="4">
              <a:lnSpc>
                <a:spcPct val="100000"/>
              </a:lnSpc>
              <a:buFont typeface="Arial"/>
              <a:buChar char="•"/>
            </a:pPr>
            <a:r>
              <a:rPr lang="en-US" strike="noStrike">
                <a:solidFill>
                  <a:srgbClr val="000000"/>
                </a:solidFill>
                <a:latin typeface="Calibri"/>
              </a:rPr>
              <a:t>Fifth level</a:t>
            </a:r>
            <a:endParaRPr/>
          </a:p>
        </p:txBody>
      </p:sp>
      <p:sp>
        <p:nvSpPr>
          <p:cNvPr id="41" name="PlaceHolder 3"/>
          <p:cNvSpPr>
            <a:spLocks noGrp="1"/>
          </p:cNvSpPr>
          <p:nvPr>
            <p:ph type="dt"/>
          </p:nvPr>
        </p:nvSpPr>
        <p:spPr>
          <a:xfrm>
            <a:off x="838080" y="6356520"/>
            <a:ext cx="2742840" cy="364680"/>
          </a:xfrm>
          <a:prstGeom prst="rect">
            <a:avLst/>
          </a:prstGeom>
        </p:spPr>
        <p:txBody>
          <a:bodyPr anchor="ctr"/>
          <a:p>
            <a:pPr>
              <a:lnSpc>
                <a:spcPct val="100000"/>
              </a:lnSpc>
            </a:pPr>
            <a:r>
              <a:rPr lang="fr-FR" sz="1200" strike="noStrike">
                <a:solidFill>
                  <a:srgbClr val="8b8b8b"/>
                </a:solidFill>
                <a:latin typeface="Calibri"/>
              </a:rPr>
              <a:t>12/03/2015</a:t>
            </a:r>
            <a:endParaRPr/>
          </a:p>
        </p:txBody>
      </p:sp>
      <p:sp>
        <p:nvSpPr>
          <p:cNvPr id="42" name="PlaceHolder 4"/>
          <p:cNvSpPr>
            <a:spLocks noGrp="1"/>
          </p:cNvSpPr>
          <p:nvPr>
            <p:ph type="ftr"/>
          </p:nvPr>
        </p:nvSpPr>
        <p:spPr>
          <a:xfrm>
            <a:off x="4038480" y="6356520"/>
            <a:ext cx="4114440" cy="364680"/>
          </a:xfrm>
          <a:prstGeom prst="rect">
            <a:avLst/>
          </a:prstGeom>
        </p:spPr>
        <p:txBody>
          <a:bodyPr anchor="ctr"/>
          <a:p>
            <a:endParaRPr/>
          </a:p>
        </p:txBody>
      </p:sp>
      <p:sp>
        <p:nvSpPr>
          <p:cNvPr id="43" name="PlaceHolder 5"/>
          <p:cNvSpPr>
            <a:spLocks noGrp="1"/>
          </p:cNvSpPr>
          <p:nvPr>
            <p:ph type="sldNum"/>
          </p:nvPr>
        </p:nvSpPr>
        <p:spPr>
          <a:xfrm>
            <a:off x="8610480" y="6356520"/>
            <a:ext cx="2742840" cy="364680"/>
          </a:xfrm>
          <a:prstGeom prst="rect">
            <a:avLst/>
          </a:prstGeom>
        </p:spPr>
        <p:txBody>
          <a:bodyPr anchor="ctr"/>
          <a:p>
            <a:pPr algn="r">
              <a:lnSpc>
                <a:spcPct val="100000"/>
              </a:lnSpc>
            </a:pPr>
            <a:fld id="{2F0BC72C-DD06-4920-B460-F3E40E6C4202}" type="slidenum">
              <a:rPr lang="fr-FR" sz="1200" strike="noStrike">
                <a:solidFill>
                  <a:srgbClr val="8b8b8b"/>
                </a:solidFill>
                <a:latin typeface="Calibri"/>
              </a:rPr>
              <a:t>&lt;numéro&gt;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8" name="Picture 3" descr=""/>
          <p:cNvPicPr/>
          <p:nvPr/>
        </p:nvPicPr>
        <p:blipFill>
          <a:blip r:embed="rId1"/>
          <a:stretch/>
        </p:blipFill>
        <p:spPr>
          <a:xfrm>
            <a:off x="2226600" y="93600"/>
            <a:ext cx="7676280" cy="6764040"/>
          </a:xfrm>
          <a:prstGeom prst="rect">
            <a:avLst/>
          </a:prstGeom>
          <a:ln>
            <a:noFill/>
          </a:ln>
        </p:spPr>
      </p:pic>
      <p:sp>
        <p:nvSpPr>
          <p:cNvPr id="79" name="TextShape 1"/>
          <p:cNvSpPr txBox="1"/>
          <p:nvPr/>
        </p:nvSpPr>
        <p:spPr>
          <a:xfrm>
            <a:off x="2226600" y="5893920"/>
            <a:ext cx="7676280" cy="963720"/>
          </a:xfrm>
          <a:prstGeom prst="rect">
            <a:avLst/>
          </a:prstGeom>
          <a:solidFill>
            <a:srgbClr val="d6dce5"/>
          </a:solidFill>
          <a:ln>
            <a:noFill/>
          </a:ln>
        </p:spPr>
        <p:txBody>
          <a:bodyPr anchor="b"/>
          <a:p>
            <a:pPr algn="ctr">
              <a:lnSpc>
                <a:spcPct val="100000"/>
              </a:lnSpc>
            </a:pPr>
            <a:r>
              <a:rPr b="1" lang="en-US" sz="6600" strike="noStrike">
                <a:solidFill>
                  <a:srgbClr val="002060"/>
                </a:solidFill>
                <a:latin typeface="Calibri Light"/>
              </a:rPr>
              <a:t>Théâtre Elisabéthain </a:t>
            </a:r>
            <a:endParaRPr/>
          </a:p>
        </p:txBody>
      </p:sp>
    </p:spTree>
  </p:cSld>
  <p:transition spd="slow">
    <p:push dir="d"/>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31">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repl">
                                        <p:cTn id="7" dur="1000" fill="hold"/>
                                        <p:tgtEl>
                                          <p:spTgt spid="79"/>
                                        </p:tgtEl>
                                        <p:attrNameLst>
                                          <p:attrName/>
                                        </p:attrNameLst>
                                      </p:cBhvr>
                                      <p:tavLst>
                                        <p:tav tm="0">
                                          <p:val/>
                                        </p:tav>
                                        <p:tav tm="100000">
                                          <p:val>
                                            <p:strVal val="#ppt_w"/>
                                          </p:val>
                                        </p:tav>
                                      </p:tavLst>
                                    </p:anim>
                                    <p:anim calcmode="lin" valueType="num">
                                      <p:cBhvr additive="repl">
                                        <p:cTn id="8" dur="1000" fill="hold"/>
                                        <p:tgtEl>
                                          <p:spTgt spid="79"/>
                                        </p:tgtEl>
                                        <p:attrNameLst>
                                          <p:attrName/>
                                        </p:attrNameLst>
                                      </p:cBhvr>
                                      <p:tavLst>
                                        <p:tav tm="0">
                                          <p:val/>
                                        </p:tav>
                                        <p:tav tm="100000">
                                          <p:val>
                                            <p:strVal val="#ppt_h"/>
                                          </p:val>
                                        </p:tav>
                                      </p:tavLst>
                                    </p:anim>
                                    <p:anim calcmode="lin" valueType="num">
                                      <p:cBhvr additive="repl">
                                        <p:cTn id="9" dur="1000" fill="hold"/>
                                        <p:tgtEl>
                                          <p:spTgt spid="79"/>
                                        </p:tgtEl>
                                        <p:attrNameLst>
                                          <p:attrName/>
                                        </p:attrNameLst>
                                      </p:cBhvr>
                                      <p:tavLst>
                                        <p:tav tm="0">
                                          <p:val>
                                            <p:strVal val="90"/>
                                          </p:val>
                                        </p:tav>
                                        <p:tav tm="100000">
                                          <p:val>
                                            <p:strVal val="0"/>
                                          </p:val>
                                        </p:tav>
                                      </p:tavLst>
                                    </p:anim>
                                    <p:animEffect filter="fade" transition="in">
                                      <p:cBhvr additive="repl">
                                        <p:cTn id="10" dur="1000"/>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 name="CustomShape 1"/>
          <p:cNvSpPr/>
          <p:nvPr/>
        </p:nvSpPr>
        <p:spPr>
          <a:xfrm>
            <a:off x="428400" y="1136880"/>
            <a:ext cx="11626920" cy="2010600"/>
          </a:xfrm>
          <a:prstGeom prst="rect">
            <a:avLst/>
          </a:prstGeom>
          <a:noFill/>
          <a:ln>
            <a:noFill/>
          </a:ln>
        </p:spPr>
        <p:style>
          <a:lnRef idx="0"/>
          <a:fillRef idx="0"/>
          <a:effectRef idx="0"/>
          <a:fontRef idx="minor"/>
        </p:style>
        <p:txBody>
          <a:bodyPr lIns="90000" rIns="90000" tIns="45000" bIns="45000"/>
          <a:p>
            <a:pPr>
              <a:lnSpc>
                <a:spcPct val="100000"/>
              </a:lnSpc>
            </a:pPr>
            <a:r>
              <a:rPr b="1" lang="fr-FR" strike="noStrike">
                <a:solidFill>
                  <a:srgbClr val="000000"/>
                </a:solidFill>
                <a:latin typeface="Calibri"/>
              </a:rPr>
              <a:t>Mouvement théâtral </a:t>
            </a:r>
            <a:r>
              <a:rPr lang="fr-FR" strike="noStrike">
                <a:solidFill>
                  <a:srgbClr val="000000"/>
                </a:solidFill>
                <a:latin typeface="Calibri"/>
              </a:rPr>
              <a:t>: </a:t>
            </a:r>
            <a:r>
              <a:rPr lang="fr-FR" strike="noStrike">
                <a:solidFill>
                  <a:srgbClr val="000000"/>
                </a:solidFill>
                <a:latin typeface="Wingdings"/>
              </a:rPr>
              <a:t></a:t>
            </a:r>
            <a:r>
              <a:rPr lang="fr-FR" strike="noStrike">
                <a:solidFill>
                  <a:srgbClr val="000000"/>
                </a:solidFill>
                <a:latin typeface="Calibri"/>
              </a:rPr>
              <a:t> de fin du XVIe au début du XVIIe siècle en Angleterre, sous les règnes d'Élisabeth 1ere, puis de Jacques 1er et de Charles 1</a:t>
            </a:r>
            <a:r>
              <a:rPr lang="fr-FR" strike="noStrike" baseline="30000">
                <a:solidFill>
                  <a:srgbClr val="000000"/>
                </a:solidFill>
                <a:latin typeface="Calibri"/>
              </a:rPr>
              <a:t>er</a:t>
            </a:r>
            <a:r>
              <a:rPr lang="fr-FR" strike="noStrike">
                <a:solidFill>
                  <a:srgbClr val="000000"/>
                </a:solidFill>
                <a:latin typeface="Calibri"/>
              </a:rPr>
              <a:t>. Représenté par William Shakespeare =  l'âge d'or du théâtre anglais.   </a:t>
            </a:r>
            <a:endParaRPr/>
          </a:p>
          <a:p>
            <a:pPr>
              <a:lnSpc>
                <a:spcPct val="100000"/>
              </a:lnSpc>
            </a:pPr>
            <a:endParaRPr/>
          </a:p>
          <a:p>
            <a:pPr>
              <a:lnSpc>
                <a:spcPct val="100000"/>
              </a:lnSpc>
            </a:pPr>
            <a:endParaRPr/>
          </a:p>
          <a:p>
            <a:pPr>
              <a:lnSpc>
                <a:spcPct val="100000"/>
              </a:lnSpc>
            </a:pPr>
            <a:r>
              <a:rPr b="1" lang="fr-FR" strike="noStrike">
                <a:solidFill>
                  <a:srgbClr val="000000"/>
                </a:solidFill>
                <a:latin typeface="Calibri"/>
              </a:rPr>
              <a:t>Structure</a:t>
            </a:r>
            <a:r>
              <a:rPr lang="fr-FR" strike="noStrike">
                <a:solidFill>
                  <a:srgbClr val="000000"/>
                </a:solidFill>
                <a:latin typeface="Calibri"/>
              </a:rPr>
              <a:t>: </a:t>
            </a:r>
            <a:r>
              <a:rPr lang="fr-FR" strike="noStrike">
                <a:solidFill>
                  <a:srgbClr val="000000"/>
                </a:solidFill>
                <a:latin typeface="Wingdings"/>
              </a:rPr>
              <a:t></a:t>
            </a:r>
            <a:r>
              <a:rPr lang="fr-FR" strike="noStrike">
                <a:solidFill>
                  <a:srgbClr val="000000"/>
                </a:solidFill>
                <a:latin typeface="Calibri"/>
              </a:rPr>
              <a:t> Théâtres de forme circulaire, à la manière des arènes. Ils possèdent trois étages de galeries en bois couvertes et un parterre à ciel ouvert, le tout pouvant accueillir deux à trois mille spectateurs. Au centre, se trouve la scène, appelée scène ouverte, et bordée sur trois côtés de spectateurs.   </a:t>
            </a:r>
            <a:endParaRPr/>
          </a:p>
        </p:txBody>
      </p:sp>
      <p:sp>
        <p:nvSpPr>
          <p:cNvPr id="81" name="CustomShape 2"/>
          <p:cNvSpPr/>
          <p:nvPr/>
        </p:nvSpPr>
        <p:spPr>
          <a:xfrm>
            <a:off x="428400" y="220680"/>
            <a:ext cx="11313000" cy="821520"/>
          </a:xfrm>
          <a:prstGeom prst="rect">
            <a:avLst/>
          </a:prstGeom>
          <a:noFill/>
          <a:ln>
            <a:noFill/>
          </a:ln>
        </p:spPr>
        <p:style>
          <a:lnRef idx="0"/>
          <a:fillRef idx="0"/>
          <a:effectRef idx="0"/>
          <a:fontRef idx="minor"/>
        </p:style>
        <p:txBody>
          <a:bodyPr lIns="90000" rIns="90000" tIns="45000" bIns="45000"/>
          <a:p>
            <a:pPr>
              <a:lnSpc>
                <a:spcPct val="100000"/>
              </a:lnSpc>
            </a:pPr>
            <a:r>
              <a:rPr b="1" lang="fr-FR" sz="4800" strike="noStrike">
                <a:solidFill>
                  <a:srgbClr val="002060"/>
                </a:solidFill>
                <a:latin typeface="Calibri"/>
              </a:rPr>
              <a:t>Un mouvement théâtral et une structure</a:t>
            </a:r>
            <a:endParaRPr/>
          </a:p>
        </p:txBody>
      </p:sp>
      <p:pic>
        <p:nvPicPr>
          <p:cNvPr id="82" name="Picture 8" descr=""/>
          <p:cNvPicPr/>
          <p:nvPr/>
        </p:nvPicPr>
        <p:blipFill>
          <a:blip r:embed="rId1"/>
          <a:stretch/>
        </p:blipFill>
        <p:spPr>
          <a:xfrm>
            <a:off x="2394360" y="3340800"/>
            <a:ext cx="3515040" cy="2949840"/>
          </a:xfrm>
          <a:prstGeom prst="rect">
            <a:avLst/>
          </a:prstGeom>
          <a:ln>
            <a:noFill/>
          </a:ln>
        </p:spPr>
      </p:pic>
      <p:pic>
        <p:nvPicPr>
          <p:cNvPr id="83" name="Picture 9" descr=""/>
          <p:cNvPicPr/>
          <p:nvPr/>
        </p:nvPicPr>
        <p:blipFill>
          <a:blip r:embed="rId2"/>
          <a:stretch/>
        </p:blipFill>
        <p:spPr>
          <a:xfrm>
            <a:off x="6692040" y="3168360"/>
            <a:ext cx="2555640" cy="3048480"/>
          </a:xfrm>
          <a:prstGeom prst="rect">
            <a:avLst/>
          </a:prstGeom>
          <a:ln>
            <a:noFill/>
          </a:ln>
        </p:spPr>
      </p:pic>
      <p:sp>
        <p:nvSpPr>
          <p:cNvPr id="84" name="CustomShape 3"/>
          <p:cNvSpPr/>
          <p:nvPr/>
        </p:nvSpPr>
        <p:spPr>
          <a:xfrm>
            <a:off x="3649320" y="6291000"/>
            <a:ext cx="4923720" cy="369000"/>
          </a:xfrm>
          <a:prstGeom prst="rect">
            <a:avLst/>
          </a:prstGeom>
          <a:noFill/>
          <a:ln>
            <a:noFill/>
          </a:ln>
        </p:spPr>
        <p:style>
          <a:lnRef idx="0"/>
          <a:fillRef idx="0"/>
          <a:effectRef idx="0"/>
          <a:fontRef idx="minor"/>
        </p:style>
        <p:txBody>
          <a:bodyPr wrap="none" lIns="90000" rIns="90000" tIns="45000" bIns="45000"/>
          <a:p>
            <a:pPr>
              <a:lnSpc>
                <a:spcPct val="100000"/>
              </a:lnSpc>
            </a:pPr>
            <a:r>
              <a:rPr lang="fr-FR" strike="noStrike">
                <a:solidFill>
                  <a:srgbClr val="000000"/>
                </a:solidFill>
                <a:latin typeface="Calibri"/>
              </a:rPr>
              <a:t> </a:t>
            </a:r>
            <a:endParaRPr/>
          </a:p>
        </p:txBody>
      </p:sp>
    </p:spTree>
  </p:cSld>
  <p:transition spd="slow">
    <p:fade/>
  </p:transition>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ntr" presetID="31">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repl">
                                        <p:cTn id="17" dur="1000" fill="hold"/>
                                        <p:tgtEl>
                                          <p:spTgt spid="82"/>
                                        </p:tgtEl>
                                        <p:attrNameLst>
                                          <p:attrName/>
                                        </p:attrNameLst>
                                      </p:cBhvr>
                                      <p:tavLst>
                                        <p:tav tm="0">
                                          <p:val/>
                                        </p:tav>
                                        <p:tav tm="100000">
                                          <p:val>
                                            <p:strVal val="#ppt_w"/>
                                          </p:val>
                                        </p:tav>
                                      </p:tavLst>
                                    </p:anim>
                                    <p:anim calcmode="lin" valueType="num">
                                      <p:cBhvr additive="repl">
                                        <p:cTn id="18" dur="1000" fill="hold"/>
                                        <p:tgtEl>
                                          <p:spTgt spid="82"/>
                                        </p:tgtEl>
                                        <p:attrNameLst>
                                          <p:attrName/>
                                        </p:attrNameLst>
                                      </p:cBhvr>
                                      <p:tavLst>
                                        <p:tav tm="0">
                                          <p:val/>
                                        </p:tav>
                                        <p:tav tm="100000">
                                          <p:val>
                                            <p:strVal val="#ppt_h"/>
                                          </p:val>
                                        </p:tav>
                                      </p:tavLst>
                                    </p:anim>
                                    <p:anim calcmode="lin" valueType="num">
                                      <p:cBhvr additive="repl">
                                        <p:cTn id="19" dur="1000" fill="hold"/>
                                        <p:tgtEl>
                                          <p:spTgt spid="82"/>
                                        </p:tgtEl>
                                        <p:attrNameLst>
                                          <p:attrName/>
                                        </p:attrNameLst>
                                      </p:cBhvr>
                                      <p:tavLst>
                                        <p:tav tm="0">
                                          <p:val>
                                            <p:strVal val="90"/>
                                          </p:val>
                                        </p:tav>
                                        <p:tav tm="100000">
                                          <p:val>
                                            <p:strVal val="0"/>
                                          </p:val>
                                        </p:tav>
                                      </p:tavLst>
                                    </p:anim>
                                    <p:animEffect filter="fade" transition="in">
                                      <p:cBhvr additive="repl">
                                        <p:cTn id="20" dur="1000"/>
                                        <p:tgtEl>
                                          <p:spTgt spid="82"/>
                                        </p:tgtEl>
                                      </p:cBhvr>
                                    </p:animEffec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6" presetSubtype="16">
                                  <p:stCondLst>
                                    <p:cond delay="0"/>
                                  </p:stCondLst>
                                  <p:childTnLst>
                                    <p:set>
                                      <p:cBhvr>
                                        <p:cTn id="24" dur="1" fill="hold">
                                          <p:stCondLst>
                                            <p:cond delay="0"/>
                                          </p:stCondLst>
                                        </p:cTn>
                                        <p:tgtEl>
                                          <p:spTgt spid="83"/>
                                        </p:tgtEl>
                                        <p:attrNameLst>
                                          <p:attrName>style.visibility</p:attrName>
                                        </p:attrNameLst>
                                      </p:cBhvr>
                                      <p:to>
                                        <p:strVal val="visible"/>
                                      </p:to>
                                    </p:set>
                                    <p:animEffect filter="circle(in)" transition="out">
                                      <p:cBhvr additive="repl">
                                        <p:cTn id="25" dur="2000"/>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Picture 3" descr=""/>
          <p:cNvPicPr/>
          <p:nvPr/>
        </p:nvPicPr>
        <p:blipFill>
          <a:blip r:embed="rId1"/>
          <a:stretch/>
        </p:blipFill>
        <p:spPr>
          <a:xfrm>
            <a:off x="2438280" y="789480"/>
            <a:ext cx="7314840" cy="5278680"/>
          </a:xfrm>
          <a:prstGeom prst="rect">
            <a:avLst/>
          </a:prstGeom>
          <a:ln w="38160">
            <a:solidFill>
              <a:srgbClr val="000000"/>
            </a:solidFill>
            <a:miter/>
          </a:ln>
          <a:effectLst>
            <a:outerShdw algn="tl" blurRad="50800" dir="2700000" dist="38100" rotWithShape="0">
              <a:srgbClr val="000000">
                <a:alpha val="43000"/>
              </a:srgbClr>
            </a:outerShdw>
          </a:effectLst>
        </p:spPr>
      </p:pic>
    </p:spTree>
  </p:cSld>
  <p:transition spd="slow">
    <p:fade/>
  </p:transition>
  <p:timing>
    <p:tnLst>
      <p:par>
        <p:cTn id="26" dur="indefinite" restart="never" nodeType="tmRoot">
          <p:childTnLst>
            <p:seq>
              <p:cTn id="27"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TextShape 1"/>
          <p:cNvSpPr txBox="1"/>
          <p:nvPr/>
        </p:nvSpPr>
        <p:spPr>
          <a:xfrm>
            <a:off x="661680" y="145440"/>
            <a:ext cx="10515240" cy="1325160"/>
          </a:xfrm>
          <a:prstGeom prst="rect">
            <a:avLst/>
          </a:prstGeom>
          <a:noFill/>
          <a:ln>
            <a:noFill/>
          </a:ln>
        </p:spPr>
        <p:txBody>
          <a:bodyPr anchor="ctr"/>
          <a:p>
            <a:pPr>
              <a:lnSpc>
                <a:spcPct val="90000"/>
              </a:lnSpc>
            </a:pPr>
            <a:r>
              <a:rPr b="1" lang="en-US" sz="4800" strike="noStrike">
                <a:solidFill>
                  <a:srgbClr val="002060"/>
                </a:solidFill>
                <a:latin typeface="Calibri Light"/>
              </a:rPr>
              <a:t>Auteurs et pièces </a:t>
            </a:r>
            <a:endParaRPr/>
          </a:p>
        </p:txBody>
      </p:sp>
      <p:sp>
        <p:nvSpPr>
          <p:cNvPr id="87" name="TextShape 2"/>
          <p:cNvSpPr txBox="1"/>
          <p:nvPr/>
        </p:nvSpPr>
        <p:spPr>
          <a:xfrm>
            <a:off x="661680" y="1389240"/>
            <a:ext cx="10515240" cy="5187960"/>
          </a:xfrm>
          <a:prstGeom prst="rect">
            <a:avLst/>
          </a:prstGeom>
          <a:noFill/>
          <a:ln>
            <a:noFill/>
          </a:ln>
        </p:spPr>
        <p:txBody>
          <a:bodyPr/>
          <a:p>
            <a:pPr>
              <a:lnSpc>
                <a:spcPct val="83000"/>
              </a:lnSpc>
              <a:buFont typeface="Arial"/>
              <a:buChar char="•"/>
            </a:pPr>
            <a:r>
              <a:rPr lang="en-US" sz="2800" strike="noStrike">
                <a:solidFill>
                  <a:srgbClr val="000000"/>
                </a:solidFill>
                <a:latin typeface="Calibri"/>
              </a:rPr>
              <a:t>Les principaux auteurs du théâtre élisabéthain sont: </a:t>
            </a:r>
            <a:endParaRPr/>
          </a:p>
          <a:p>
            <a:pPr>
              <a:lnSpc>
                <a:spcPct val="83000"/>
              </a:lnSpc>
            </a:pPr>
            <a:endParaRPr/>
          </a:p>
          <a:p>
            <a:pPr>
              <a:lnSpc>
                <a:spcPct val="83000"/>
              </a:lnSpc>
              <a:buFont typeface="Arial"/>
              <a:buChar char="-"/>
            </a:pPr>
            <a:r>
              <a:rPr lang="en-US" sz="2800" strike="noStrike">
                <a:solidFill>
                  <a:srgbClr val="000000"/>
                </a:solidFill>
                <a:latin typeface="Calibri"/>
              </a:rPr>
              <a:t>William Shakespeare </a:t>
            </a:r>
            <a:endParaRPr/>
          </a:p>
          <a:p>
            <a:pPr>
              <a:lnSpc>
                <a:spcPct val="83000"/>
              </a:lnSpc>
            </a:pPr>
            <a:r>
              <a:rPr lang="en-US" sz="2800" strike="noStrike">
                <a:solidFill>
                  <a:srgbClr val="000000"/>
                </a:solidFill>
                <a:latin typeface="Calibri"/>
              </a:rPr>
              <a:t>Exemples: </a:t>
            </a:r>
            <a:r>
              <a:rPr i="1" lang="en-US" sz="2800" strike="noStrike" u="sng">
                <a:solidFill>
                  <a:srgbClr val="000000"/>
                </a:solidFill>
                <a:latin typeface="Calibri"/>
              </a:rPr>
              <a:t>Romeo et Juliette</a:t>
            </a:r>
            <a:r>
              <a:rPr lang="en-US" sz="2800" strike="noStrike">
                <a:solidFill>
                  <a:srgbClr val="000000"/>
                </a:solidFill>
                <a:latin typeface="Calibri"/>
              </a:rPr>
              <a:t>; </a:t>
            </a:r>
            <a:r>
              <a:rPr i="1" lang="en-US" sz="2800" strike="noStrike" u="sng">
                <a:solidFill>
                  <a:srgbClr val="000000"/>
                </a:solidFill>
                <a:latin typeface="Calibri"/>
              </a:rPr>
              <a:t>Hamlet </a:t>
            </a:r>
            <a:endParaRPr/>
          </a:p>
          <a:p>
            <a:pPr>
              <a:lnSpc>
                <a:spcPct val="83000"/>
              </a:lnSpc>
            </a:pPr>
            <a:endParaRPr/>
          </a:p>
          <a:p>
            <a:pPr>
              <a:lnSpc>
                <a:spcPct val="83000"/>
              </a:lnSpc>
              <a:buFont typeface="Arial"/>
              <a:buChar char="-"/>
            </a:pPr>
            <a:r>
              <a:rPr lang="en-US" sz="2800" strike="noStrike">
                <a:solidFill>
                  <a:srgbClr val="000000"/>
                </a:solidFill>
                <a:latin typeface="Calibri"/>
              </a:rPr>
              <a:t>Christopher Marlowe </a:t>
            </a:r>
            <a:endParaRPr/>
          </a:p>
          <a:p>
            <a:pPr>
              <a:lnSpc>
                <a:spcPct val="83000"/>
              </a:lnSpc>
            </a:pPr>
            <a:r>
              <a:rPr lang="en-US" sz="2800" strike="noStrike">
                <a:solidFill>
                  <a:srgbClr val="000000"/>
                </a:solidFill>
                <a:latin typeface="Calibri"/>
              </a:rPr>
              <a:t>Exemples: </a:t>
            </a:r>
            <a:r>
              <a:rPr i="1" lang="en-US" sz="2800" strike="noStrike" u="sng">
                <a:solidFill>
                  <a:srgbClr val="000000"/>
                </a:solidFill>
                <a:latin typeface="Calibri"/>
              </a:rPr>
              <a:t>Didon, reine de Carthage </a:t>
            </a:r>
            <a:endParaRPr/>
          </a:p>
          <a:p>
            <a:pPr>
              <a:lnSpc>
                <a:spcPct val="83000"/>
              </a:lnSpc>
            </a:pPr>
            <a:endParaRPr/>
          </a:p>
          <a:p>
            <a:pPr>
              <a:lnSpc>
                <a:spcPct val="83000"/>
              </a:lnSpc>
              <a:buFont typeface="Arial"/>
              <a:buChar char="-"/>
            </a:pPr>
            <a:r>
              <a:rPr lang="en-US" sz="2800" strike="noStrike">
                <a:solidFill>
                  <a:srgbClr val="000000"/>
                </a:solidFill>
                <a:latin typeface="Calibri"/>
              </a:rPr>
              <a:t>Ben Jonson  </a:t>
            </a:r>
            <a:endParaRPr/>
          </a:p>
          <a:p>
            <a:pPr>
              <a:lnSpc>
                <a:spcPct val="83000"/>
              </a:lnSpc>
            </a:pPr>
            <a:r>
              <a:rPr lang="en-US" sz="2800" strike="noStrike">
                <a:solidFill>
                  <a:srgbClr val="000000"/>
                </a:solidFill>
                <a:latin typeface="Calibri"/>
              </a:rPr>
              <a:t>Exemples: </a:t>
            </a:r>
            <a:r>
              <a:rPr i="1" lang="en-US" sz="2800" strike="noStrike" u="sng">
                <a:solidFill>
                  <a:srgbClr val="000000"/>
                </a:solidFill>
                <a:latin typeface="Calibri"/>
              </a:rPr>
              <a:t>Poetaster </a:t>
            </a:r>
            <a:r>
              <a:rPr lang="en-US" sz="2800" strike="noStrike">
                <a:solidFill>
                  <a:srgbClr val="000000"/>
                </a:solidFill>
                <a:latin typeface="Calibri"/>
              </a:rPr>
              <a:t> </a:t>
            </a:r>
            <a:endParaRPr/>
          </a:p>
        </p:txBody>
      </p:sp>
      <p:pic>
        <p:nvPicPr>
          <p:cNvPr id="88" name="Picture 3" descr=""/>
          <p:cNvPicPr/>
          <p:nvPr/>
        </p:nvPicPr>
        <p:blipFill>
          <a:blip r:embed="rId1"/>
          <a:srcRect l="482113" t="0" r="485772" b="356585"/>
          <a:stretch/>
        </p:blipFill>
        <p:spPr>
          <a:xfrm>
            <a:off x="6345000" y="2042280"/>
            <a:ext cx="1485720" cy="1688760"/>
          </a:xfrm>
          <a:prstGeom prst="rect">
            <a:avLst/>
          </a:prstGeom>
          <a:ln>
            <a:noFill/>
          </a:ln>
        </p:spPr>
      </p:pic>
      <p:pic>
        <p:nvPicPr>
          <p:cNvPr id="89" name="Picture 4" descr=""/>
          <p:cNvPicPr/>
          <p:nvPr/>
        </p:nvPicPr>
        <p:blipFill>
          <a:blip r:embed="rId2"/>
          <a:srcRect l="125510" t="57364" r="183673" b="209302"/>
          <a:stretch/>
        </p:blipFill>
        <p:spPr>
          <a:xfrm>
            <a:off x="8113680" y="3574440"/>
            <a:ext cx="1319400" cy="1768320"/>
          </a:xfrm>
          <a:prstGeom prst="rect">
            <a:avLst/>
          </a:prstGeom>
          <a:ln>
            <a:noFill/>
          </a:ln>
        </p:spPr>
      </p:pic>
      <p:pic>
        <p:nvPicPr>
          <p:cNvPr id="90" name="Picture 5" descr=""/>
          <p:cNvPicPr/>
          <p:nvPr/>
        </p:nvPicPr>
        <p:blipFill>
          <a:blip r:embed="rId3"/>
          <a:stretch/>
        </p:blipFill>
        <p:spPr>
          <a:xfrm>
            <a:off x="6385320" y="5088240"/>
            <a:ext cx="1405080" cy="1488960"/>
          </a:xfrm>
          <a:prstGeom prst="rect">
            <a:avLst/>
          </a:prstGeom>
          <a:ln>
            <a:noFill/>
          </a:ln>
        </p:spPr>
      </p:pic>
    </p:spTree>
  </p:cSld>
  <p:transition spd="slow">
    <p:fade/>
  </p:transition>
  <p:timing>
    <p:tnLst>
      <p:par>
        <p:cTn id="28" dur="indefinite" restart="never" nodeType="tmRoot">
          <p:childTnLst>
            <p:seq>
              <p:cTn id="29"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TextShape 1"/>
          <p:cNvSpPr txBox="1"/>
          <p:nvPr/>
        </p:nvSpPr>
        <p:spPr>
          <a:xfrm>
            <a:off x="838080" y="365040"/>
            <a:ext cx="10515240" cy="819000"/>
          </a:xfrm>
          <a:prstGeom prst="rect">
            <a:avLst/>
          </a:prstGeom>
          <a:noFill/>
          <a:ln>
            <a:noFill/>
          </a:ln>
        </p:spPr>
        <p:txBody>
          <a:bodyPr anchor="ctr"/>
          <a:p>
            <a:pPr algn="ctr">
              <a:lnSpc>
                <a:spcPct val="100000"/>
              </a:lnSpc>
            </a:pPr>
            <a:r>
              <a:rPr b="1" lang="en-US" sz="4800" strike="noStrike">
                <a:solidFill>
                  <a:srgbClr val="002060"/>
                </a:solidFill>
                <a:latin typeface="Calibri Light"/>
              </a:rPr>
              <a:t>The Globe </a:t>
            </a:r>
            <a:endParaRPr/>
          </a:p>
        </p:txBody>
      </p:sp>
      <p:pic>
        <p:nvPicPr>
          <p:cNvPr id="92" name="Picture 5" descr=""/>
          <p:cNvPicPr/>
          <p:nvPr/>
        </p:nvPicPr>
        <p:blipFill>
          <a:blip r:embed="rId1"/>
          <a:stretch/>
        </p:blipFill>
        <p:spPr>
          <a:xfrm>
            <a:off x="4164480" y="3553560"/>
            <a:ext cx="3695760" cy="2217240"/>
          </a:xfrm>
          <a:prstGeom prst="rect">
            <a:avLst/>
          </a:prstGeom>
          <a:ln>
            <a:noFill/>
          </a:ln>
        </p:spPr>
      </p:pic>
      <p:pic>
        <p:nvPicPr>
          <p:cNvPr id="93" name="Picture 6" descr=""/>
          <p:cNvPicPr/>
          <p:nvPr/>
        </p:nvPicPr>
        <p:blipFill>
          <a:blip r:embed="rId2"/>
          <a:stretch/>
        </p:blipFill>
        <p:spPr>
          <a:xfrm>
            <a:off x="8250120" y="3553560"/>
            <a:ext cx="3374640" cy="2217240"/>
          </a:xfrm>
          <a:prstGeom prst="rect">
            <a:avLst/>
          </a:prstGeom>
          <a:ln>
            <a:noFill/>
          </a:ln>
        </p:spPr>
      </p:pic>
      <p:pic>
        <p:nvPicPr>
          <p:cNvPr id="94" name="Picture 8" descr=""/>
          <p:cNvPicPr/>
          <p:nvPr/>
        </p:nvPicPr>
        <p:blipFill>
          <a:blip r:embed="rId3"/>
          <a:stretch/>
        </p:blipFill>
        <p:spPr>
          <a:xfrm>
            <a:off x="910800" y="3553560"/>
            <a:ext cx="2779920" cy="2217240"/>
          </a:xfrm>
          <a:prstGeom prst="rect">
            <a:avLst/>
          </a:prstGeom>
          <a:ln>
            <a:noFill/>
          </a:ln>
        </p:spPr>
      </p:pic>
      <p:sp>
        <p:nvSpPr>
          <p:cNvPr id="95" name="CustomShape 2"/>
          <p:cNvSpPr/>
          <p:nvPr/>
        </p:nvSpPr>
        <p:spPr>
          <a:xfrm>
            <a:off x="838080" y="1402920"/>
            <a:ext cx="11027880" cy="1461960"/>
          </a:xfrm>
          <a:prstGeom prst="rect">
            <a:avLst/>
          </a:prstGeom>
          <a:noFill/>
          <a:ln>
            <a:noFill/>
          </a:ln>
        </p:spPr>
        <p:style>
          <a:lnRef idx="0"/>
          <a:fillRef idx="0"/>
          <a:effectRef idx="0"/>
          <a:fontRef idx="minor"/>
        </p:style>
        <p:txBody>
          <a:bodyPr lIns="90000" rIns="90000" tIns="45000" bIns="45000"/>
          <a:p>
            <a:pPr>
              <a:lnSpc>
                <a:spcPct val="100000"/>
              </a:lnSpc>
            </a:pPr>
            <a:r>
              <a:rPr lang="fr-FR" strike="noStrike" u="sng">
                <a:solidFill>
                  <a:srgbClr val="000000"/>
                </a:solidFill>
                <a:latin typeface="Calibri"/>
              </a:rPr>
              <a:t>Premier théâtre du Globe </a:t>
            </a:r>
            <a:r>
              <a:rPr lang="fr-FR" strike="noStrike">
                <a:solidFill>
                  <a:srgbClr val="000000"/>
                </a:solidFill>
                <a:latin typeface="Calibri"/>
              </a:rPr>
              <a:t>: théâtre élisabéthain ou William Shakespeare créa et produisit ses plus grandes œuvres construit en 1599. Il pris feu le 29 juin 1613 et brula entièrement. Reconstruit immédiatement et au même endroit, cette fois avec un toit carrelé, il fut fermé par les puritains en 1642, comme tous les théâtres et démoli en 1644 pour faire place à des logements. </a:t>
            </a:r>
            <a:endParaRPr/>
          </a:p>
          <a:p>
            <a:pPr>
              <a:lnSpc>
                <a:spcPct val="100000"/>
              </a:lnSpc>
            </a:pPr>
            <a:endParaRPr/>
          </a:p>
        </p:txBody>
      </p:sp>
    </p:spTree>
  </p:cSld>
  <p:transition spd="slow">
    <p:fade/>
  </p:transition>
  <p:timing>
    <p:tnLst>
      <p:par>
        <p:cTn id="30" dur="indefinite" restart="never" nodeType="tmRoot">
          <p:childTnLst>
            <p:seq>
              <p:cTn id="31"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TextShape 1"/>
          <p:cNvSpPr txBox="1"/>
          <p:nvPr/>
        </p:nvSpPr>
        <p:spPr>
          <a:xfrm>
            <a:off x="963000" y="537120"/>
            <a:ext cx="10515240" cy="1883520"/>
          </a:xfrm>
          <a:prstGeom prst="rect">
            <a:avLst/>
          </a:prstGeom>
          <a:noFill/>
          <a:ln>
            <a:noFill/>
          </a:ln>
        </p:spPr>
        <p:txBody>
          <a:bodyPr/>
          <a:p>
            <a:pPr>
              <a:lnSpc>
                <a:spcPct val="90000"/>
              </a:lnSpc>
              <a:buFont typeface="Arial"/>
              <a:buChar char="•"/>
            </a:pPr>
            <a:r>
              <a:rPr lang="en-US" sz="2800" strike="noStrike" u="sng">
                <a:solidFill>
                  <a:srgbClr val="000000"/>
                </a:solidFill>
                <a:latin typeface="Calibri"/>
              </a:rPr>
              <a:t>Second théâtre du Globe</a:t>
            </a:r>
            <a:r>
              <a:rPr lang="en-US" sz="2800" strike="noStrike">
                <a:solidFill>
                  <a:srgbClr val="000000"/>
                </a:solidFill>
                <a:latin typeface="Calibri"/>
              </a:rPr>
              <a:t>: </a:t>
            </a:r>
            <a:r>
              <a:rPr i="1" lang="en-US" sz="2800" strike="noStrike">
                <a:solidFill>
                  <a:srgbClr val="000000"/>
                </a:solidFill>
                <a:latin typeface="Calibri"/>
              </a:rPr>
              <a:t>The</a:t>
            </a:r>
            <a:r>
              <a:rPr lang="en-US" sz="2800" strike="noStrike">
                <a:solidFill>
                  <a:srgbClr val="000000"/>
                </a:solidFill>
                <a:latin typeface="Calibri"/>
              </a:rPr>
              <a:t> </a:t>
            </a:r>
            <a:r>
              <a:rPr i="1" lang="en-US" sz="2800" strike="noStrike">
                <a:solidFill>
                  <a:srgbClr val="000000"/>
                </a:solidFill>
                <a:latin typeface="Calibri"/>
              </a:rPr>
              <a:t>Shakespeare's Globe Theatre</a:t>
            </a:r>
            <a:r>
              <a:rPr lang="en-US" sz="2800" strike="noStrike">
                <a:solidFill>
                  <a:srgbClr val="000000"/>
                </a:solidFill>
                <a:latin typeface="Calibri"/>
              </a:rPr>
              <a:t> a été construit en 1996 d'après la maquette de Theo Crosby, et a ouvert ses portes en 1997. Identique, d'après des plans élisabéthains de l'original, les spectacles s’y déroulent tous les étés.  </a:t>
            </a:r>
            <a:endParaRPr/>
          </a:p>
          <a:p>
            <a:pPr>
              <a:lnSpc>
                <a:spcPct val="90000"/>
              </a:lnSpc>
            </a:pPr>
            <a:endParaRPr/>
          </a:p>
        </p:txBody>
      </p:sp>
      <p:pic>
        <p:nvPicPr>
          <p:cNvPr id="97" name="Picture 3" descr=""/>
          <p:cNvPicPr/>
          <p:nvPr/>
        </p:nvPicPr>
        <p:blipFill>
          <a:blip r:embed="rId1"/>
          <a:stretch/>
        </p:blipFill>
        <p:spPr>
          <a:xfrm>
            <a:off x="3218760" y="2714760"/>
            <a:ext cx="5400720" cy="3568680"/>
          </a:xfrm>
          <a:prstGeom prst="rect">
            <a:avLst/>
          </a:prstGeom>
          <a:ln>
            <a:noFill/>
          </a:ln>
        </p:spPr>
      </p:pic>
    </p:spTree>
  </p:cSld>
  <p:timing>
    <p:tnLst>
      <p:par>
        <p:cTn id="32" dur="indefinite" restart="never" nodeType="tmRoot">
          <p:childTnLst>
            <p:seq>
              <p:cTn id="33" dur="indefinite" nodeType="mainSeq">
                <p:childTnLst>
                  <p:par>
                    <p:cTn id="34" fill="hold">
                      <p:stCondLst>
                        <p:cond delay="indefinite"/>
                      </p:stCondLst>
                      <p:childTnLst>
                        <p:par>
                          <p:cTn id="35" fill="hold">
                            <p:stCondLst>
                              <p:cond delay="0"/>
                            </p:stCondLst>
                            <p:childTnLst>
                              <p:par>
                                <p:cTn id="36" nodeType="clickEffect" fill="hold" presetClass="entr" presetID="31">
                                  <p:stCondLst>
                                    <p:cond delay="0"/>
                                  </p:stCondLst>
                                  <p:childTnLst>
                                    <p:set>
                                      <p:cBhvr>
                                        <p:cTn id="37" dur="1" fill="hold">
                                          <p:stCondLst>
                                            <p:cond delay="0"/>
                                          </p:stCondLst>
                                        </p:cTn>
                                        <p:tgtEl>
                                          <p:spTgt spid="97"/>
                                        </p:tgtEl>
                                        <p:attrNameLst>
                                          <p:attrName>style.visibility</p:attrName>
                                        </p:attrNameLst>
                                      </p:cBhvr>
                                      <p:to>
                                        <p:strVal val="visible"/>
                                      </p:to>
                                    </p:set>
                                    <p:anim calcmode="lin" valueType="num">
                                      <p:cBhvr additive="repl">
                                        <p:cTn id="38" dur="1000" fill="hold"/>
                                        <p:tgtEl>
                                          <p:spTgt spid="97"/>
                                        </p:tgtEl>
                                        <p:attrNameLst>
                                          <p:attrName/>
                                        </p:attrNameLst>
                                      </p:cBhvr>
                                      <p:tavLst>
                                        <p:tav tm="0">
                                          <p:val/>
                                        </p:tav>
                                        <p:tav tm="100000">
                                          <p:val>
                                            <p:strVal val="#ppt_w"/>
                                          </p:val>
                                        </p:tav>
                                      </p:tavLst>
                                    </p:anim>
                                    <p:anim calcmode="lin" valueType="num">
                                      <p:cBhvr additive="repl">
                                        <p:cTn id="39" dur="1000" fill="hold"/>
                                        <p:tgtEl>
                                          <p:spTgt spid="97"/>
                                        </p:tgtEl>
                                        <p:attrNameLst>
                                          <p:attrName/>
                                        </p:attrNameLst>
                                      </p:cBhvr>
                                      <p:tavLst>
                                        <p:tav tm="0">
                                          <p:val/>
                                        </p:tav>
                                        <p:tav tm="100000">
                                          <p:val>
                                            <p:strVal val="#ppt_h"/>
                                          </p:val>
                                        </p:tav>
                                      </p:tavLst>
                                    </p:anim>
                                    <p:anim calcmode="lin" valueType="num">
                                      <p:cBhvr additive="repl">
                                        <p:cTn id="40" dur="1000" fill="hold"/>
                                        <p:tgtEl>
                                          <p:spTgt spid="97"/>
                                        </p:tgtEl>
                                        <p:attrNameLst>
                                          <p:attrName/>
                                        </p:attrNameLst>
                                      </p:cBhvr>
                                      <p:tavLst>
                                        <p:tav tm="0">
                                          <p:val>
                                            <p:strVal val="90"/>
                                          </p:val>
                                        </p:tav>
                                        <p:tav tm="100000">
                                          <p:val>
                                            <p:strVal val="0"/>
                                          </p:val>
                                        </p:tav>
                                      </p:tavLst>
                                    </p:anim>
                                    <p:animEffect filter="fade" transition="in">
                                      <p:cBhvr additive="repl">
                                        <p:cTn id="41" dur="1000"/>
                                        <p:tgtEl>
                                          <p:spTgt spid="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TextShape 1"/>
          <p:cNvSpPr txBox="1"/>
          <p:nvPr/>
        </p:nvSpPr>
        <p:spPr>
          <a:xfrm>
            <a:off x="578520" y="427320"/>
            <a:ext cx="10515240" cy="91800"/>
          </a:xfrm>
          <a:prstGeom prst="rect">
            <a:avLst/>
          </a:prstGeom>
          <a:noFill/>
          <a:ln>
            <a:noFill/>
          </a:ln>
        </p:spPr>
        <p:txBody>
          <a:bodyPr anchor="ctr"/>
          <a:p>
            <a:pPr>
              <a:lnSpc>
                <a:spcPct val="90000"/>
              </a:lnSpc>
            </a:pPr>
            <a:r>
              <a:rPr b="1" lang="en-US" sz="4800" strike="noStrike">
                <a:solidFill>
                  <a:srgbClr val="000000"/>
                </a:solidFill>
                <a:latin typeface="Calibri Light"/>
              </a:rPr>
              <a:t>
</a:t>
            </a:r>
            <a:r>
              <a:rPr b="1" lang="en-US" sz="4800" strike="noStrike">
                <a:solidFill>
                  <a:srgbClr val="000000"/>
                </a:solidFill>
                <a:latin typeface="Calibri Light"/>
              </a:rPr>
              <a:t>
</a:t>
            </a:r>
            <a:r>
              <a:rPr b="1" lang="en-US" sz="4800" strike="noStrike">
                <a:solidFill>
                  <a:srgbClr val="000000"/>
                </a:solidFill>
                <a:latin typeface="Calibri Light"/>
              </a:rPr>
              <a:t>
</a:t>
            </a:r>
            <a:r>
              <a:rPr b="1" lang="en-US" sz="4800" strike="noStrike">
                <a:solidFill>
                  <a:srgbClr val="000000"/>
                </a:solidFill>
                <a:latin typeface="Calibri Light"/>
              </a:rPr>
              <a:t>
</a:t>
            </a:r>
            <a:r>
              <a:rPr b="1" lang="en-US" sz="4800" strike="noStrike">
                <a:solidFill>
                  <a:srgbClr val="000000"/>
                </a:solidFill>
                <a:latin typeface="Calibri Light"/>
              </a:rPr>
              <a:t>
</a:t>
            </a:r>
            <a:r>
              <a:rPr b="1" lang="en-US" sz="4800" strike="noStrike">
                <a:solidFill>
                  <a:srgbClr val="000000"/>
                </a:solidFill>
                <a:latin typeface="Calibri Light"/>
              </a:rPr>
              <a:t>
</a:t>
            </a:r>
            <a:r>
              <a:rPr b="1" lang="en-US" sz="4800" strike="noStrike">
                <a:solidFill>
                  <a:srgbClr val="000000"/>
                </a:solidFill>
                <a:latin typeface="Calibri Light"/>
              </a:rPr>
              <a:t>
</a:t>
            </a:r>
            <a:r>
              <a:rPr b="1" lang="en-US" sz="4800" strike="noStrike">
                <a:solidFill>
                  <a:srgbClr val="000000"/>
                </a:solidFill>
                <a:latin typeface="Calibri Light"/>
              </a:rPr>
              <a:t>
</a:t>
            </a:r>
            <a:r>
              <a:rPr b="1" lang="en-US" sz="4800" strike="noStrike">
                <a:solidFill>
                  <a:srgbClr val="000000"/>
                </a:solidFill>
                <a:latin typeface="Calibri Light"/>
              </a:rPr>
              <a:t>
</a:t>
            </a:r>
            <a:r>
              <a:rPr b="1" lang="en-US" sz="4800" strike="noStrike">
                <a:solidFill>
                  <a:srgbClr val="000000"/>
                </a:solidFill>
                <a:latin typeface="Calibri Light"/>
              </a:rPr>
              <a:t>
</a:t>
            </a:r>
            <a:r>
              <a:rPr b="1" lang="en-US" sz="3600" strike="noStrike" u="sng">
                <a:solidFill>
                  <a:srgbClr val="000000"/>
                </a:solidFill>
                <a:latin typeface="Calibri Light"/>
              </a:rPr>
              <a:t>Adresse</a:t>
            </a:r>
            <a:r>
              <a:rPr b="1" lang="en-US" sz="3600" strike="noStrike">
                <a:solidFill>
                  <a:srgbClr val="000000"/>
                </a:solidFill>
                <a:latin typeface="Calibri Light"/>
              </a:rPr>
              <a:t>
</a:t>
            </a:r>
            <a:r>
              <a:rPr lang="en-US" sz="3600" strike="noStrike">
                <a:solidFill>
                  <a:srgbClr val="000000"/>
                </a:solidFill>
                <a:latin typeface="Calibri Light"/>
              </a:rPr>
              <a:t>Shakespeare’s Globe</a:t>
            </a:r>
            <a:r>
              <a:rPr lang="en-US" sz="3600" strike="noStrike">
                <a:solidFill>
                  <a:srgbClr val="000000"/>
                </a:solidFill>
                <a:latin typeface="Calibri Light"/>
              </a:rPr>
              <a:t>
</a:t>
            </a:r>
            <a:r>
              <a:rPr lang="en-US" sz="3600" strike="noStrike">
                <a:solidFill>
                  <a:srgbClr val="000000"/>
                </a:solidFill>
                <a:latin typeface="Calibri Light"/>
              </a:rPr>
              <a:t>21 New Globe Walk</a:t>
            </a:r>
            <a:r>
              <a:rPr lang="en-US" sz="3600" strike="noStrike">
                <a:solidFill>
                  <a:srgbClr val="000000"/>
                </a:solidFill>
                <a:latin typeface="Calibri Light"/>
              </a:rPr>
              <a:t>
</a:t>
            </a:r>
            <a:r>
              <a:rPr lang="en-US" sz="3600" strike="noStrike">
                <a:solidFill>
                  <a:srgbClr val="000000"/>
                </a:solidFill>
                <a:latin typeface="Calibri Light"/>
              </a:rPr>
              <a:t>Bankside</a:t>
            </a:r>
            <a:r>
              <a:rPr lang="en-US" sz="3600" strike="noStrike">
                <a:solidFill>
                  <a:srgbClr val="000000"/>
                </a:solidFill>
                <a:latin typeface="Calibri Light"/>
              </a:rPr>
              <a:t>
</a:t>
            </a:r>
            <a:r>
              <a:rPr lang="en-US" sz="3600" strike="noStrike">
                <a:solidFill>
                  <a:srgbClr val="000000"/>
                </a:solidFill>
                <a:latin typeface="Calibri Light"/>
              </a:rPr>
              <a:t>London SE1 9DT</a:t>
            </a:r>
            <a:r>
              <a:rPr lang="en-US" sz="3600" strike="noStrike">
                <a:solidFill>
                  <a:srgbClr val="000000"/>
                </a:solidFill>
                <a:latin typeface="Calibri Light"/>
              </a:rPr>
              <a:t>
</a:t>
            </a:r>
            <a:r>
              <a:rPr b="1" lang="en-US" sz="3600" strike="noStrike">
                <a:solidFill>
                  <a:srgbClr val="000000"/>
                </a:solidFill>
                <a:latin typeface="Calibri Light"/>
              </a:rPr>
              <a:t>
</a:t>
            </a:r>
            <a:r>
              <a:rPr b="1" lang="en-US" sz="3600" strike="noStrike" u="sng">
                <a:solidFill>
                  <a:srgbClr val="000000"/>
                </a:solidFill>
                <a:latin typeface="Calibri Light"/>
              </a:rPr>
              <a:t>Telephone</a:t>
            </a:r>
            <a:r>
              <a:rPr lang="en-US" sz="3600" strike="noStrike">
                <a:solidFill>
                  <a:srgbClr val="000000"/>
                </a:solidFill>
                <a:latin typeface="Calibri Light"/>
              </a:rPr>
              <a:t> +44 (0)20 7902 1400</a:t>
            </a:r>
            <a:r>
              <a:rPr lang="en-US" sz="3600" strike="noStrike">
                <a:solidFill>
                  <a:srgbClr val="000000"/>
                </a:solidFill>
                <a:latin typeface="Calibri Light"/>
              </a:rPr>
              <a:t>
</a:t>
            </a:r>
            <a:r>
              <a:rPr lang="en-US" sz="3600" strike="noStrike">
                <a:solidFill>
                  <a:srgbClr val="000000"/>
                </a:solidFill>
                <a:latin typeface="Calibri Light"/>
              </a:rPr>
              <a:t>
</a:t>
            </a:r>
            <a:r>
              <a:rPr b="1" lang="en-US" sz="3600" strike="noStrike" u="sng">
                <a:solidFill>
                  <a:srgbClr val="000000"/>
                </a:solidFill>
                <a:latin typeface="Calibri Light"/>
              </a:rPr>
              <a:t>Site officiel </a:t>
            </a:r>
            <a:r>
              <a:rPr lang="en-US" sz="3600" strike="noStrike">
                <a:solidFill>
                  <a:srgbClr val="000000"/>
                </a:solidFill>
                <a:latin typeface="Calibri Light"/>
              </a:rPr>
              <a:t>: </a:t>
            </a:r>
            <a:r>
              <a:rPr lang="en-US" sz="3600" strike="noStrike" u="sng">
                <a:solidFill>
                  <a:srgbClr val="0563c1"/>
                </a:solidFill>
                <a:latin typeface="Calibri Light"/>
              </a:rPr>
              <a:t>http</a:t>
            </a:r>
            <a:r>
              <a:rPr lang="en-US" sz="3600" strike="noStrike" u="sng">
                <a:solidFill>
                  <a:srgbClr val="0563c1"/>
                </a:solidFill>
                <a:latin typeface="Calibri Light"/>
              </a:rPr>
              <a:t>://</a:t>
            </a:r>
            <a:r>
              <a:rPr lang="en-US" sz="3600" strike="noStrike" u="sng">
                <a:solidFill>
                  <a:srgbClr val="0563c1"/>
                </a:solidFill>
                <a:latin typeface="Calibri Light"/>
              </a:rPr>
              <a:t>www.shakespearesglobe.com/theatre/whats-on/globe-theatre</a:t>
            </a:r>
            <a:r>
              <a:rPr lang="en-US" sz="3600" strike="noStrike">
                <a:solidFill>
                  <a:srgbClr val="000000"/>
                </a:solidFill>
                <a:latin typeface="Calibri Light"/>
              </a:rPr>
              <a:t> </a:t>
            </a:r>
            <a:r>
              <a:rPr b="1" lang="en-US" sz="3600" strike="noStrike">
                <a:solidFill>
                  <a:srgbClr val="002060"/>
                </a:solidFill>
                <a:latin typeface="Calibri Light"/>
              </a:rPr>
              <a:t>
</a:t>
            </a:r>
            <a:endParaRPr/>
          </a:p>
        </p:txBody>
      </p:sp>
      <p:pic>
        <p:nvPicPr>
          <p:cNvPr id="99" name="Picture 7" descr=""/>
          <p:cNvPicPr/>
          <p:nvPr/>
        </p:nvPicPr>
        <p:blipFill>
          <a:blip r:embed="rId1"/>
          <a:stretch/>
        </p:blipFill>
        <p:spPr>
          <a:xfrm>
            <a:off x="7198200" y="835200"/>
            <a:ext cx="4337640" cy="3081960"/>
          </a:xfrm>
          <a:prstGeom prst="rect">
            <a:avLst/>
          </a:prstGeom>
          <a:ln>
            <a:noFill/>
          </a:ln>
        </p:spPr>
      </p:pic>
    </p:spTree>
  </p:cSld>
  <p:transition spd="slow">
    <p:fade/>
  </p:transition>
  <p:timing>
    <p:tnLst>
      <p:par>
        <p:cTn id="42" dur="indefinite" restart="never" nodeType="tmRoot">
          <p:childTnLst>
            <p:seq>
              <p:cTn id="43" dur="indefinite" nodeType="mainSeq">
                <p:childTnLst>
                  <p:par>
                    <p:cTn id="44" fill="hold">
                      <p:stCondLst>
                        <p:cond delay="indefinite"/>
                      </p:stCondLst>
                      <p:childTnLst>
                        <p:par>
                          <p:cTn id="45" fill="hold">
                            <p:stCondLst>
                              <p:cond delay="0"/>
                            </p:stCondLst>
                            <p:childTnLst>
                              <p:par>
                                <p:cTn id="46" nodeType="clickEffect" fill="hold" presetClass="entr" presetID="26">
                                  <p:stCondLst>
                                    <p:cond delay="0"/>
                                  </p:stCondLst>
                                  <p:childTnLst>
                                    <p:set>
                                      <p:cBhvr>
                                        <p:cTn id="47" dur="1" fill="hold">
                                          <p:stCondLst>
                                            <p:cond delay="0"/>
                                          </p:stCondLst>
                                        </p:cTn>
                                        <p:tgtEl>
                                          <p:spTgt spid="99"/>
                                        </p:tgtEl>
                                        <p:attrNameLst>
                                          <p:attrName>style.visibility</p:attrName>
                                        </p:attrNameLst>
                                      </p:cBhvr>
                                      <p:to>
                                        <p:strVal val="visible"/>
                                      </p:to>
                                    </p:set>
                                    <p:animEffect filter="wipe(down)" transition="out">
                                      <p:cBhvr additive="repl">
                                        <p:cTn id="48" dur="580">
                                          <p:stCondLst>
                                            <p:cond delay="0"/>
                                          </p:stCondLst>
                                        </p:cTn>
                                        <p:tgtEl>
                                          <p:spTgt spid="99"/>
                                        </p:tgtEl>
                                      </p:cBhvr>
                                    </p:animEffect>
                                    <p:anim calcmode="lin" valueType="num">
                                      <p:cBhvr additive="repl">
                                        <p:cTn id="49" dur="1822">
                                          <p:stCondLst>
                                            <p:cond delay="0"/>
                                          </p:stCondLst>
                                        </p:cTn>
                                        <p:tgtEl>
                                          <p:spTgt spid="99"/>
                                        </p:tgtEl>
                                        <p:attrNameLst>
                                          <p:attrName>ppt_x</p:attrName>
                                        </p:attrNameLst>
                                      </p:cBhvr>
                                      <p:tavLst>
                                        <p:tav tm="0">
                                          <p:val>
                                            <p:strVal val="#ppt_x-0.25"/>
                                          </p:val>
                                        </p:tav>
                                        <p:tav tm="100000">
                                          <p:val>
                                            <p:strVal val="#ppt_x"/>
                                          </p:val>
                                        </p:tav>
                                      </p:tavLst>
                                    </p:anim>
                                    <p:anim calcmode="lin" valueType="num">
                                      <p:cBhvr additive="repl">
                                        <p:cTn id="50" dur="664">
                                          <p:stCondLst>
                                            <p:cond delay="0"/>
                                          </p:stCondLst>
                                        </p:cTn>
                                        <p:tgtEl>
                                          <p:spTgt spid="99"/>
                                        </p:tgtEl>
                                        <p:attrNameLst>
                                          <p:attrName>ppt_y</p:attrName>
                                        </p:attrNameLst>
                                      </p:cBhvr>
                                      <p:tavLst>
                                        <p:tav tm="0">
                                          <p:val/>
                                        </p:tav>
                                        <p:tav tm="100000">
                                          <p:val/>
                                        </p:tav>
                                      </p:tavLst>
                                    </p:anim>
                                    <p:anim calcmode="lin" valueType="num">
                                      <p:cBhvr additive="repl">
                                        <p:cTn id="51" dur="664">
                                          <p:stCondLst>
                                            <p:cond delay="664"/>
                                          </p:stCondLst>
                                        </p:cTn>
                                        <p:tgtEl>
                                          <p:spTgt spid="99"/>
                                        </p:tgtEl>
                                        <p:attrNameLst>
                                          <p:attrName>ppt_y</p:attrName>
                                        </p:attrNameLst>
                                      </p:cBhvr>
                                      <p:tavLst>
                                        <p:tav tm="0">
                                          <p:val/>
                                        </p:tav>
                                        <p:tav tm="100000">
                                          <p:val/>
                                        </p:tav>
                                      </p:tavLst>
                                    </p:anim>
                                    <p:anim calcmode="lin" valueType="num">
                                      <p:cBhvr additive="repl">
                                        <p:cTn id="52" dur="332">
                                          <p:stCondLst>
                                            <p:cond delay="1324"/>
                                          </p:stCondLst>
                                        </p:cTn>
                                        <p:tgtEl>
                                          <p:spTgt spid="99"/>
                                        </p:tgtEl>
                                        <p:attrNameLst>
                                          <p:attrName>ppt_y</p:attrName>
                                        </p:attrNameLst>
                                      </p:cBhvr>
                                      <p:tavLst>
                                        <p:tav tm="0">
                                          <p:val/>
                                        </p:tav>
                                        <p:tav tm="100000">
                                          <p:val/>
                                        </p:tav>
                                      </p:tavLst>
                                    </p:anim>
                                    <p:anim calcmode="lin" valueType="num">
                                      <p:cBhvr additive="repl">
                                        <p:cTn id="53" dur="164">
                                          <p:stCondLst>
                                            <p:cond delay="1656"/>
                                          </p:stCondLst>
                                        </p:cTn>
                                        <p:tgtEl>
                                          <p:spTgt spid="99"/>
                                        </p:tgtEl>
                                        <p:attrNameLst>
                                          <p:attrName>ppt_y</p:attrName>
                                        </p:attrNameLst>
                                      </p:cBhvr>
                                      <p:tavLst>
                                        <p:tav tm="0">
                                          <p:val/>
                                        </p:tav>
                                        <p:tav tm="100000">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