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7" r:id="rId22"/>
  </p:sldIdLst>
  <p:sldSz cx="9144000" cy="6858000" type="screen4x3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  <p:clrMru>
    <a:srgbClr val="FF9900"/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96" autoAdjust="0"/>
  </p:normalViewPr>
  <p:slideViewPr>
    <p:cSldViewPr>
      <p:cViewPr varScale="1">
        <p:scale>
          <a:sx n="68" d="100"/>
          <a:sy n="68" d="100"/>
        </p:scale>
        <p:origin x="-1156" y="-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C63E0-294D-4350-8949-617D2593B1A7}" type="datetimeFigureOut">
              <a:rPr lang="fr-FR" smtClean="0"/>
              <a:pPr/>
              <a:t>21/12/2015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85602-97F9-4DE3-8B14-9228B83CE6A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Tm="3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C63E0-294D-4350-8949-617D2593B1A7}" type="datetimeFigureOut">
              <a:rPr lang="fr-FR" smtClean="0"/>
              <a:pPr/>
              <a:t>21/12/2015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85602-97F9-4DE3-8B14-9228B83CE6A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Tm="3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C63E0-294D-4350-8949-617D2593B1A7}" type="datetimeFigureOut">
              <a:rPr lang="fr-FR" smtClean="0"/>
              <a:pPr/>
              <a:t>21/12/2015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85602-97F9-4DE3-8B14-9228B83CE6A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Tm="3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C63E0-294D-4350-8949-617D2593B1A7}" type="datetimeFigureOut">
              <a:rPr lang="fr-FR" smtClean="0"/>
              <a:pPr/>
              <a:t>21/12/2015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85602-97F9-4DE3-8B14-9228B83CE6A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Tm="3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C63E0-294D-4350-8949-617D2593B1A7}" type="datetimeFigureOut">
              <a:rPr lang="fr-FR" smtClean="0"/>
              <a:pPr/>
              <a:t>21/12/2015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85602-97F9-4DE3-8B14-9228B83CE6A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Tm="3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C63E0-294D-4350-8949-617D2593B1A7}" type="datetimeFigureOut">
              <a:rPr lang="fr-FR" smtClean="0"/>
              <a:pPr/>
              <a:t>21/12/2015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85602-97F9-4DE3-8B14-9228B83CE6A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Tm="3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C63E0-294D-4350-8949-617D2593B1A7}" type="datetimeFigureOut">
              <a:rPr lang="fr-FR" smtClean="0"/>
              <a:pPr/>
              <a:t>21/12/2015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85602-97F9-4DE3-8B14-9228B83CE6A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Tm="3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C63E0-294D-4350-8949-617D2593B1A7}" type="datetimeFigureOut">
              <a:rPr lang="fr-FR" smtClean="0"/>
              <a:pPr/>
              <a:t>21/12/2015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85602-97F9-4DE3-8B14-9228B83CE6A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Tm="3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C63E0-294D-4350-8949-617D2593B1A7}" type="datetimeFigureOut">
              <a:rPr lang="fr-FR" smtClean="0"/>
              <a:pPr/>
              <a:t>21/12/2015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85602-97F9-4DE3-8B14-9228B83CE6A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Tm="3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C63E0-294D-4350-8949-617D2593B1A7}" type="datetimeFigureOut">
              <a:rPr lang="fr-FR" smtClean="0"/>
              <a:pPr/>
              <a:t>21/12/2015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85602-97F9-4DE3-8B14-9228B83CE6A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Tm="3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C63E0-294D-4350-8949-617D2593B1A7}" type="datetimeFigureOut">
              <a:rPr lang="fr-FR" smtClean="0"/>
              <a:pPr/>
              <a:t>21/12/2015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85602-97F9-4DE3-8B14-9228B83CE6A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Tm="3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C63E0-294D-4350-8949-617D2593B1A7}" type="datetimeFigureOut">
              <a:rPr lang="fr-FR" smtClean="0"/>
              <a:pPr/>
              <a:t>21/12/2015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85602-97F9-4DE3-8B14-9228B83CE6A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3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 rtlCol="0">
            <a:prstTxWarp prst="textDeflateBottom">
              <a:avLst/>
            </a:prstTxWarp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FOTOALBUM: 4</a:t>
            </a:r>
            <a:r>
              <a:rPr lang="fr-FR" b="1" baseline="3000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</a:t>
            </a:r>
            <a:r>
              <a:rPr lang="fr-FR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 et 6 allemand</a:t>
            </a:r>
            <a:endParaRPr lang="fr-FR" b="1" dirty="0" smtClean="0">
              <a:ln w="11430"/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28794" y="4214818"/>
            <a:ext cx="5795176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6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V Boli" pitchFamily="2" charset="0"/>
                <a:cs typeface="MV Boli" pitchFamily="2" charset="0"/>
              </a:rPr>
              <a:t>Guten</a:t>
            </a:r>
            <a:r>
              <a:rPr lang="fr-FR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V Boli" pitchFamily="2" charset="0"/>
                <a:cs typeface="MV Boli" pitchFamily="2" charset="0"/>
              </a:rPr>
              <a:t> </a:t>
            </a:r>
            <a:r>
              <a:rPr lang="fr-FR" sz="6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V Boli" pitchFamily="2" charset="0"/>
                <a:cs typeface="MV Boli" pitchFamily="2" charset="0"/>
              </a:rPr>
              <a:t>Appetit</a:t>
            </a:r>
            <a:r>
              <a:rPr lang="fr-FR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V Boli" pitchFamily="2" charset="0"/>
                <a:cs typeface="MV Boli" pitchFamily="2" charset="0"/>
              </a:rPr>
              <a:t>!</a:t>
            </a:r>
            <a:endParaRPr lang="fr-FR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2052" name="Picture 5" descr="C:\Documents and Settings\Мама\Рабочий стол\Анимашки 2011\Sterne001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3" y="428625"/>
            <a:ext cx="8001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C:\Documents and Settings\Мама\Рабочий стол\Анимашки 2011\Sterne001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3813" y="5643563"/>
            <a:ext cx="8001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5" descr="C:\Documents and Settings\Мама\Рабочий стол\Анимашки 2011\Sterne001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5500688"/>
            <a:ext cx="8001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5" descr="C:\Documents and Settings\Мама\Рабочий стол\Анимашки 2011\Sterne001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72375" y="428625"/>
            <a:ext cx="8001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51217_09415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51218_09075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5400000">
            <a:off x="1142982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486492" y="214290"/>
            <a:ext cx="380002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fr-FR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 4</a:t>
            </a:r>
            <a:r>
              <a:rPr lang="fr-FR" sz="5400" b="1" baseline="30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</a:t>
            </a:r>
            <a:r>
              <a:rPr lang="fr-FR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6.</a:t>
            </a:r>
            <a:endParaRPr lang="fr-FR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51218_0908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7572396" y="785794"/>
            <a:ext cx="1072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Pierre</a:t>
            </a:r>
            <a:endParaRPr lang="fr-FR" sz="2400" b="1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51218_0908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51218_09090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3786182" y="428604"/>
            <a:ext cx="3214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Emilie et Alice.</a:t>
            </a:r>
            <a:endParaRPr lang="fr-FR" sz="2400" b="1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51218_09092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5357818" y="357166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Eliott.</a:t>
            </a:r>
            <a:endParaRPr lang="fr-FR" sz="2400" b="1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51218_09100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2643174" y="571480"/>
            <a:ext cx="2922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Lukas et Vladimir.</a:t>
            </a:r>
            <a:endParaRPr lang="fr-FR" sz="2400" b="1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51218_09104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2643174" y="1071546"/>
            <a:ext cx="2273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Eva et Emilie.</a:t>
            </a:r>
            <a:endParaRPr lang="fr-FR" sz="2400" b="1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51218_0911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1000100" y="428604"/>
            <a:ext cx="6790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Emilie, Julie, Nolwenn, Oscar et </a:t>
            </a:r>
            <a:r>
              <a:rPr lang="fr-FR" sz="2400" b="1" dirty="0" err="1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Adiaratou</a:t>
            </a:r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.</a:t>
            </a:r>
            <a:endParaRPr lang="fr-FR" sz="2400" b="1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51218_0911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2000232" y="1071546"/>
            <a:ext cx="4143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Julie, Nolwenn, Oscar, </a:t>
            </a:r>
            <a:r>
              <a:rPr lang="fr-FR" sz="2400" b="1" dirty="0" err="1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Adiaratou</a:t>
            </a:r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, Vladimir,</a:t>
            </a:r>
          </a:p>
          <a:p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Pierre, Corentin.</a:t>
            </a:r>
            <a:endParaRPr lang="fr-FR" sz="2400" b="1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785813" y="1571625"/>
            <a:ext cx="7858125" cy="1857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800" b="1" kern="10" dirty="0" err="1">
                <a:ln w="3175">
                  <a:solidFill>
                    <a:srgbClr val="00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8000"/>
                    </a:gs>
                    <a:gs pos="50000">
                      <a:srgbClr val="FF0000"/>
                    </a:gs>
                    <a:gs pos="100000">
                      <a:srgbClr val="008000"/>
                    </a:gs>
                  </a:gsLst>
                  <a:lin ang="0" scaled="1"/>
                </a:gradFill>
                <a:latin typeface="AR BLANCA"/>
              </a:rPr>
              <a:t>Vanilleplätzchen</a:t>
            </a:r>
            <a:endParaRPr lang="fr-FR" sz="2800" b="1" kern="10" dirty="0">
              <a:ln w="3175">
                <a:solidFill>
                  <a:srgbClr val="0033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8000"/>
                  </a:gs>
                  <a:gs pos="50000">
                    <a:srgbClr val="FF0000"/>
                  </a:gs>
                  <a:gs pos="100000">
                    <a:srgbClr val="008000"/>
                  </a:gs>
                </a:gsLst>
                <a:lin ang="0" scaled="1"/>
              </a:gradFill>
              <a:latin typeface="AR BLANCA"/>
            </a:endParaRPr>
          </a:p>
        </p:txBody>
      </p:sp>
      <p:pic>
        <p:nvPicPr>
          <p:cNvPr id="3075" name="Picture 5" descr="C:\Documents and Settings\Мама\Рабочий стол\Анимашки 2011\Sterne001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88" y="500063"/>
            <a:ext cx="8001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5" descr="C:\Documents and Settings\Мама\Рабочий стол\Анимашки 2011\Sterne001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75" y="3500438"/>
            <a:ext cx="8001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C:\Documents and Settings\Мама\Рабочий стол\Анимашки 2011\Sterne001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50" y="642938"/>
            <a:ext cx="8001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5" descr="C:\Documents and Settings\Мама\Рабочий стол\Анимашки 2011\Sterne001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50" y="5643563"/>
            <a:ext cx="8001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5" descr="C:\Documents and Settings\Мама\Рабочий стол\Анимашки 2011\Sterne001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0938" y="3571875"/>
            <a:ext cx="8001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5" descr="C:\Documents and Settings\Мама\Рабочий стол\Анимашки 2011\Sterne001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5214938"/>
            <a:ext cx="8001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https://encrypted-tbn1.gstatic.com/images?q=tbn:ANd9GcTKdjh1Zo4LVNbXJGDfkf67MZ1CZ1raEyNDxwmKxWzcd7lEEaV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4357694"/>
            <a:ext cx="2857500" cy="1600200"/>
          </a:xfrm>
          <a:prstGeom prst="hear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https://encrypted-tbn0.gstatic.com/images?q=tbn:ANd9GcSLd8e46TB48pa-XZAzl0a4LSCmN2YZCwRv-e-23FYtcdoDwKgK9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4071942"/>
            <a:ext cx="2628900" cy="1743076"/>
          </a:xfrm>
          <a:prstGeom prst="hear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51218_09075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5400000">
            <a:off x="-500054" y="2143104"/>
            <a:ext cx="4572008" cy="357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20151217_09380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571868" y="1357298"/>
            <a:ext cx="5572132" cy="450057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714480" y="0"/>
            <a:ext cx="60007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Guten</a:t>
            </a:r>
            <a:r>
              <a:rPr lang="fr-FR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fr-FR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Appetit</a:t>
            </a:r>
            <a:r>
              <a:rPr lang="fr-FR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</a:t>
            </a:r>
            <a:endParaRPr lang="fr-FR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C:\Documents and Settings\Мама\Рабочий стол\Анимашки 2011\Sterne001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313" y="1428750"/>
            <a:ext cx="8001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5" descr="C:\Documents and Settings\Мама\Рабочий стол\Анимашки 2011\Sterne001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214438"/>
            <a:ext cx="8001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C:\Documents and Settings\Мама\Рабочий стол\Анимашки 2011\Sterne001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01063" y="2928938"/>
            <a:ext cx="8001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 descr="C:\Documents and Settings\Мама\Рабочий стол\Анимашки 2011\Sterne001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58063" y="857250"/>
            <a:ext cx="8001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5" descr="C:\Documents and Settings\Мама\Рабочий стол\Анимашки 2011\Sterne001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09788" y="1109663"/>
            <a:ext cx="8001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5" descr="C:\Documents and Settings\Мама\Рабочий стол\Анимашки 2011\Sterne001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5286375"/>
            <a:ext cx="8001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5" descr="C:\Documents and Settings\Мама\Рабочий стол\Анимашки 2011\Sterne001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38" y="4286250"/>
            <a:ext cx="8001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5" descr="C:\Documents and Settings\Мама\Рабочий стол\Анимашки 2011\Sterne001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38" y="500063"/>
            <a:ext cx="8001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5" descr="C:\Documents and Settings\Мама\Рабочий стол\Анимашки 2011\Sterne001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15250" y="4071938"/>
            <a:ext cx="8001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5" descr="C:\Documents and Settings\Мама\Рабочий стол\Анимашки 2011\Sterne001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63" y="4857750"/>
            <a:ext cx="8001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0" name="Picture 5" descr="C:\Documents and Settings\Мама\Рабочий стол\Анимашки 2011\Sterne001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3" y="1357313"/>
            <a:ext cx="8001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1" name="Picture 5" descr="C:\Documents and Settings\Мама\Рабочий стол\Анимашки 2011\Sterne001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63" y="714375"/>
            <a:ext cx="8001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2" name="Picture 5" descr="C:\Documents and Settings\Мама\Рабочий стол\Анимашки 2011\Sterne001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2071688"/>
            <a:ext cx="8001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3" name="Picture 5" descr="C:\Documents and Settings\Мама\Рабочий стол\Анимашки 2011\Sterne001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2857500"/>
            <a:ext cx="8001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4" name="Picture 5" descr="C:\Documents and Settings\Мама\Рабочий стол\Анимашки 2011\Sterne001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5500688"/>
            <a:ext cx="8001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5" name="Picture 5" descr="C:\Documents and Settings\Мама\Рабочий стол\Анимашки 2011\Sterne001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25" y="5286375"/>
            <a:ext cx="8001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6" name="Picture 5" descr="C:\Documents and Settings\Мама\Рабочий стол\Анимашки 2011\Sterne001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4214813"/>
            <a:ext cx="8001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7" name="Picture 5" descr="C:\Documents and Settings\Мама\Рабочий стол\Анимашки 2011\Sterne001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3688" y="4000500"/>
            <a:ext cx="8001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8" name="Slika 56" descr="http://www.google.si/url?source=imglanding&amp;ct=img&amp;q=http://free.pages.at/no-minds/weihnachten/weihnachtsgifs/weihnachtskerze/weihnachtskerze05.gif&amp;sa=X&amp;ei=0PTwTtD1MYWmhAf92-yvAQ&amp;ved=0CAsQ8wc&amp;usg=AFQjCNF_PMvwxtnRZDVw8x5KsQy5kdEd6w"/>
          <p:cNvPicPr>
            <a:picLocks noChangeAspect="1" noChangeArrowheads="1"/>
          </p:cNvPicPr>
          <p:nvPr/>
        </p:nvPicPr>
        <p:blipFill>
          <a:blip r:embed="rId3"/>
          <a:srcRect l="4211" t="8047"/>
          <a:stretch>
            <a:fillRect/>
          </a:stretch>
        </p:blipFill>
        <p:spPr bwMode="auto">
          <a:xfrm>
            <a:off x="428625" y="5500688"/>
            <a:ext cx="460375" cy="81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9" name="Slika 56" descr="http://www.google.si/url?source=imglanding&amp;ct=img&amp;q=http://free.pages.at/no-minds/weihnachten/weihnachtsgifs/weihnachtskerze/weihnachtskerze05.gif&amp;sa=X&amp;ei=0PTwTtD1MYWmhAf92-yvAQ&amp;ved=0CAsQ8wc&amp;usg=AFQjCNF_PMvwxtnRZDVw8x5KsQy5kdEd6w"/>
          <p:cNvPicPr>
            <a:picLocks noChangeAspect="1" noChangeArrowheads="1"/>
          </p:cNvPicPr>
          <p:nvPr/>
        </p:nvPicPr>
        <p:blipFill>
          <a:blip r:embed="rId3"/>
          <a:srcRect l="4211" t="8047"/>
          <a:stretch>
            <a:fillRect/>
          </a:stretch>
        </p:blipFill>
        <p:spPr bwMode="auto">
          <a:xfrm>
            <a:off x="8286750" y="5715000"/>
            <a:ext cx="461963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0" name="Slika 56" descr="http://www.google.si/url?source=imglanding&amp;ct=img&amp;q=http://free.pages.at/no-minds/weihnachten/weihnachtsgifs/weihnachtskerze/weihnachtskerze05.gif&amp;sa=X&amp;ei=0PTwTtD1MYWmhAf92-yvAQ&amp;ved=0CAsQ8wc&amp;usg=AFQjCNF_PMvwxtnRZDVw8x5KsQy5kdEd6w"/>
          <p:cNvPicPr>
            <a:picLocks noChangeAspect="1" noChangeArrowheads="1"/>
          </p:cNvPicPr>
          <p:nvPr/>
        </p:nvPicPr>
        <p:blipFill>
          <a:blip r:embed="rId3"/>
          <a:srcRect l="4211" t="8047"/>
          <a:stretch>
            <a:fillRect/>
          </a:stretch>
        </p:blipFill>
        <p:spPr bwMode="auto">
          <a:xfrm>
            <a:off x="8215313" y="142875"/>
            <a:ext cx="461962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1" name="Slika 56" descr="http://www.google.si/url?source=imglanding&amp;ct=img&amp;q=http://free.pages.at/no-minds/weihnachten/weihnachtsgifs/weihnachtskerze/weihnachtskerze05.gif&amp;sa=X&amp;ei=0PTwTtD1MYWmhAf92-yvAQ&amp;ved=0CAsQ8wc&amp;usg=AFQjCNF_PMvwxtnRZDVw8x5KsQy5kdEd6w"/>
          <p:cNvPicPr>
            <a:picLocks noChangeAspect="1" noChangeArrowheads="1"/>
          </p:cNvPicPr>
          <p:nvPr/>
        </p:nvPicPr>
        <p:blipFill>
          <a:blip r:embed="rId3"/>
          <a:srcRect l="4211" t="8047"/>
          <a:stretch>
            <a:fillRect/>
          </a:stretch>
        </p:blipFill>
        <p:spPr bwMode="auto">
          <a:xfrm>
            <a:off x="357188" y="0"/>
            <a:ext cx="460375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27"/>
          <p:cNvSpPr/>
          <p:nvPr/>
        </p:nvSpPr>
        <p:spPr>
          <a:xfrm>
            <a:off x="1142976" y="2857496"/>
            <a:ext cx="712406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 BLANCA" pitchFamily="2" charset="0"/>
                <a:cs typeface="Andalus" pitchFamily="18" charset="-78"/>
              </a:rPr>
              <a:t>FROHE WEIHNACHTEN !</a:t>
            </a:r>
            <a:endParaRPr lang="fr-FR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51217_0938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571736" y="214290"/>
            <a:ext cx="378621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</a:bodyPr>
          <a:lstStyle/>
          <a:p>
            <a:pPr algn="ctr"/>
            <a:r>
              <a:rPr lang="fr-FR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 4</a:t>
            </a:r>
            <a:r>
              <a:rPr lang="fr-FR" sz="5400" b="1" cap="none" spc="0" baseline="30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</a:t>
            </a:r>
            <a:r>
              <a:rPr lang="fr-FR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5</a:t>
            </a:r>
            <a:endParaRPr lang="fr-FR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51217_0938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51217_0938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51217_09384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51217_09393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1" y="564357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n w="19050">
                  <a:noFill/>
                </a:ln>
                <a:gradFill flip="none" rotWithShape="1">
                  <a:gsLst>
                    <a:gs pos="0">
                      <a:schemeClr val="accent6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6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6">
                        <a:lumMod val="75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Comic Sans MS" pitchFamily="66" charset="0"/>
              </a:rPr>
              <a:t>Sancie, Théo, Albane, Antonin, Damien, Arthur et …. Jibril!</a:t>
            </a:r>
            <a:endParaRPr lang="fr-FR" sz="2400" b="1" dirty="0">
              <a:ln w="19050">
                <a:noFill/>
              </a:ln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atin typeface="Comic Sans MS" pitchFamily="66" charset="0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51217_0940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2071670" y="5715016"/>
            <a:ext cx="4929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Théo, Albane , Arthur et </a:t>
            </a:r>
            <a:r>
              <a:rPr lang="fr-FR" sz="2400" b="1" dirty="0" err="1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Titouan</a:t>
            </a:r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.</a:t>
            </a:r>
            <a:endParaRPr lang="fr-FR" sz="2400" b="1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51217_09404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2428860" y="1071546"/>
            <a:ext cx="42659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Quentin, Jibril, Sancie </a:t>
            </a:r>
            <a:r>
              <a:rPr lang="fr-FR" sz="2400" b="1" dirty="0" err="1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und</a:t>
            </a:r>
            <a:endParaRPr lang="fr-FR" sz="2400" b="1" dirty="0" smtClean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  <a:p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Lucille.</a:t>
            </a:r>
            <a:endParaRPr lang="fr-FR" sz="2400" b="1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94</Words>
  <Application>Microsoft Office PowerPoint</Application>
  <PresentationFormat>Affichage à l'écran (4:3)</PresentationFormat>
  <Paragraphs>19</Paragraphs>
  <Slides>21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2" baseType="lpstr">
      <vt:lpstr>Thème Office</vt:lpstr>
      <vt:lpstr>FOTOALBUM: 4e 5 et 6 allemand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FOTOALBUM: 4e allemand</dc:title>
  <dc:creator>alex</dc:creator>
  <cp:lastModifiedBy>alex</cp:lastModifiedBy>
  <cp:revision>4</cp:revision>
  <dcterms:created xsi:type="dcterms:W3CDTF">2015-12-21T11:25:10Z</dcterms:created>
  <dcterms:modified xsi:type="dcterms:W3CDTF">2015-12-21T13:04:45Z</dcterms:modified>
</cp:coreProperties>
</file>