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media/image8.jpeg" ContentType="image/jpeg"/>
  <Override PartName="/ppt/media/image7.jpeg" ContentType="image/jpeg"/>
  <Override PartName="/ppt/media/image6.png" ContentType="image/png"/>
  <Override PartName="/ppt/media/image5.png" ContentType="image/png"/>
  <Override PartName="/ppt/media/image4.png" ContentType="image/png"/>
  <Override PartName="/ppt/media/image3.png" ContentType="image/png"/>
  <Override PartName="/ppt/media/image2.png" ContentType="image/png"/>
  <Override PartName="/ppt/media/image1.png" ContentType="image/png"/>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18.xml.rels" ContentType="application/vnd.openxmlformats-package.relationships+xml"/>
  <Override PartName="/ppt/slideLayouts/_rels/slideLayout16.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7.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17.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17.xml" ContentType="application/vnd.openxmlformats-officedocument.presentationml.slideLayout+xml"/>
  <Override PartName="/ppt/slideLayouts/slideLayout23.xml" ContentType="application/vnd.openxmlformats-officedocument.presentationml.slideLayout+xml"/>
  <Override PartName="/ppt/slideLayouts/slideLayout2.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27" name="PlaceHolder 2"/>
          <p:cNvSpPr>
            <a:spLocks noGrp="1"/>
          </p:cNvSpPr>
          <p:nvPr>
            <p:ph type="body"/>
          </p:nvPr>
        </p:nvSpPr>
        <p:spPr>
          <a:xfrm>
            <a:off x="457200" y="1600200"/>
            <a:ext cx="8229240" cy="2158560"/>
          </a:xfrm>
          <a:prstGeom prst="rect">
            <a:avLst/>
          </a:prstGeom>
        </p:spPr>
        <p:txBody>
          <a:bodyPr lIns="0" rIns="0" tIns="0" bIns="0"/>
          <a:p>
            <a:endParaRPr/>
          </a:p>
        </p:txBody>
      </p:sp>
      <p:sp>
        <p:nvSpPr>
          <p:cNvPr id="28" name="PlaceHolder 3"/>
          <p:cNvSpPr>
            <a:spLocks noGrp="1"/>
          </p:cNvSpPr>
          <p:nvPr>
            <p:ph type="body"/>
          </p:nvPr>
        </p:nvSpPr>
        <p:spPr>
          <a:xfrm>
            <a:off x="457200" y="3964320"/>
            <a:ext cx="8229240" cy="215856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30" name="PlaceHolder 2"/>
          <p:cNvSpPr>
            <a:spLocks noGrp="1"/>
          </p:cNvSpPr>
          <p:nvPr>
            <p:ph type="body"/>
          </p:nvPr>
        </p:nvSpPr>
        <p:spPr>
          <a:xfrm>
            <a:off x="457200" y="1600200"/>
            <a:ext cx="4015800" cy="2158560"/>
          </a:xfrm>
          <a:prstGeom prst="rect">
            <a:avLst/>
          </a:prstGeom>
        </p:spPr>
        <p:txBody>
          <a:bodyPr lIns="0" rIns="0" tIns="0" bIns="0"/>
          <a:p>
            <a:endParaRPr/>
          </a:p>
        </p:txBody>
      </p:sp>
      <p:sp>
        <p:nvSpPr>
          <p:cNvPr id="31" name="PlaceHolder 3"/>
          <p:cNvSpPr>
            <a:spLocks noGrp="1"/>
          </p:cNvSpPr>
          <p:nvPr>
            <p:ph type="body"/>
          </p:nvPr>
        </p:nvSpPr>
        <p:spPr>
          <a:xfrm>
            <a:off x="4674240" y="1600200"/>
            <a:ext cx="4015800" cy="2158560"/>
          </a:xfrm>
          <a:prstGeom prst="rect">
            <a:avLst/>
          </a:prstGeom>
        </p:spPr>
        <p:txBody>
          <a:bodyPr lIns="0" rIns="0" tIns="0" bIns="0"/>
          <a:p>
            <a:endParaRPr/>
          </a:p>
        </p:txBody>
      </p:sp>
      <p:sp>
        <p:nvSpPr>
          <p:cNvPr id="32" name="PlaceHolder 4"/>
          <p:cNvSpPr>
            <a:spLocks noGrp="1"/>
          </p:cNvSpPr>
          <p:nvPr>
            <p:ph type="body"/>
          </p:nvPr>
        </p:nvSpPr>
        <p:spPr>
          <a:xfrm>
            <a:off x="4674240" y="3964320"/>
            <a:ext cx="4015800" cy="2158560"/>
          </a:xfrm>
          <a:prstGeom prst="rect">
            <a:avLst/>
          </a:prstGeom>
        </p:spPr>
        <p:txBody>
          <a:bodyPr lIns="0" rIns="0" tIns="0" bIns="0"/>
          <a:p>
            <a:endParaRPr/>
          </a:p>
        </p:txBody>
      </p:sp>
      <p:sp>
        <p:nvSpPr>
          <p:cNvPr id="33" name="PlaceHolder 5"/>
          <p:cNvSpPr>
            <a:spLocks noGrp="1"/>
          </p:cNvSpPr>
          <p:nvPr>
            <p:ph type="body"/>
          </p:nvPr>
        </p:nvSpPr>
        <p:spPr>
          <a:xfrm>
            <a:off x="457200" y="3964320"/>
            <a:ext cx="4015800" cy="215856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35" name="PlaceHolder 2"/>
          <p:cNvSpPr>
            <a:spLocks noGrp="1"/>
          </p:cNvSpPr>
          <p:nvPr>
            <p:ph type="body"/>
          </p:nvPr>
        </p:nvSpPr>
        <p:spPr>
          <a:xfrm>
            <a:off x="457200" y="1600200"/>
            <a:ext cx="8229240" cy="4525560"/>
          </a:xfrm>
          <a:prstGeom prst="rect">
            <a:avLst/>
          </a:prstGeom>
        </p:spPr>
        <p:txBody>
          <a:bodyPr lIns="0" rIns="0" tIns="0" bIns="0"/>
          <a:p>
            <a:endParaRPr/>
          </a:p>
        </p:txBody>
      </p:sp>
      <p:sp>
        <p:nvSpPr>
          <p:cNvPr id="36" name="PlaceHolder 3"/>
          <p:cNvSpPr>
            <a:spLocks noGrp="1"/>
          </p:cNvSpPr>
          <p:nvPr>
            <p:ph type="body"/>
          </p:nvPr>
        </p:nvSpPr>
        <p:spPr>
          <a:xfrm>
            <a:off x="457200" y="1600200"/>
            <a:ext cx="8229240" cy="4525560"/>
          </a:xfrm>
          <a:prstGeom prst="rect">
            <a:avLst/>
          </a:prstGeom>
        </p:spPr>
        <p:txBody>
          <a:bodyPr lIns="0" rIns="0" tIns="0" bIns="0"/>
          <a:p>
            <a:endParaRPr/>
          </a:p>
        </p:txBody>
      </p:sp>
      <p:pic>
        <p:nvPicPr>
          <p:cNvPr id="37" name="" descr=""/>
          <p:cNvPicPr/>
          <p:nvPr/>
        </p:nvPicPr>
        <p:blipFill>
          <a:blip r:embed="rId2"/>
          <a:stretch/>
        </p:blipFill>
        <p:spPr>
          <a:xfrm>
            <a:off x="1735560" y="1599840"/>
            <a:ext cx="5671800" cy="4525560"/>
          </a:xfrm>
          <a:prstGeom prst="rect">
            <a:avLst/>
          </a:prstGeom>
          <a:ln>
            <a:noFill/>
          </a:ln>
        </p:spPr>
      </p:pic>
      <p:pic>
        <p:nvPicPr>
          <p:cNvPr id="38" name="" descr=""/>
          <p:cNvPicPr/>
          <p:nvPr/>
        </p:nvPicPr>
        <p:blipFill>
          <a:blip r:embed="rId3"/>
          <a:stretch/>
        </p:blipFill>
        <p:spPr>
          <a:xfrm>
            <a:off x="1735560" y="1599840"/>
            <a:ext cx="5671800" cy="452556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45" name="PlaceHolder 2"/>
          <p:cNvSpPr>
            <a:spLocks noGrp="1"/>
          </p:cNvSpPr>
          <p:nvPr>
            <p:ph type="subTitle"/>
          </p:nvPr>
        </p:nvSpPr>
        <p:spPr>
          <a:xfrm>
            <a:off x="457200" y="1600200"/>
            <a:ext cx="8229240" cy="452556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47" name="PlaceHolder 2"/>
          <p:cNvSpPr>
            <a:spLocks noGrp="1"/>
          </p:cNvSpPr>
          <p:nvPr>
            <p:ph type="body"/>
          </p:nvPr>
        </p:nvSpPr>
        <p:spPr>
          <a:xfrm>
            <a:off x="457200" y="1600200"/>
            <a:ext cx="8229240" cy="452556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49" name="PlaceHolder 2"/>
          <p:cNvSpPr>
            <a:spLocks noGrp="1"/>
          </p:cNvSpPr>
          <p:nvPr>
            <p:ph type="body"/>
          </p:nvPr>
        </p:nvSpPr>
        <p:spPr>
          <a:xfrm>
            <a:off x="457200" y="1600200"/>
            <a:ext cx="4015800" cy="4525560"/>
          </a:xfrm>
          <a:prstGeom prst="rect">
            <a:avLst/>
          </a:prstGeom>
        </p:spPr>
        <p:txBody>
          <a:bodyPr lIns="0" rIns="0" tIns="0" bIns="0"/>
          <a:p>
            <a:endParaRPr/>
          </a:p>
        </p:txBody>
      </p:sp>
      <p:sp>
        <p:nvSpPr>
          <p:cNvPr id="50" name="PlaceHolder 3"/>
          <p:cNvSpPr>
            <a:spLocks noGrp="1"/>
          </p:cNvSpPr>
          <p:nvPr>
            <p:ph type="body"/>
          </p:nvPr>
        </p:nvSpPr>
        <p:spPr>
          <a:xfrm>
            <a:off x="4674240" y="1600200"/>
            <a:ext cx="4015800" cy="452556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4680"/>
            <a:ext cx="8229240" cy="1142640"/>
          </a:xfrm>
          <a:prstGeom prst="rect">
            <a:avLst/>
          </a:prstGeom>
        </p:spPr>
        <p:txBody>
          <a:bodyPr lIns="0" rIns="0" tIns="0" bIns="0" anchor="ctr"/>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457200" y="274680"/>
            <a:ext cx="8229240" cy="529776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54" name="PlaceHolder 2"/>
          <p:cNvSpPr>
            <a:spLocks noGrp="1"/>
          </p:cNvSpPr>
          <p:nvPr>
            <p:ph type="body"/>
          </p:nvPr>
        </p:nvSpPr>
        <p:spPr>
          <a:xfrm>
            <a:off x="457200" y="1600200"/>
            <a:ext cx="4015800" cy="2158560"/>
          </a:xfrm>
          <a:prstGeom prst="rect">
            <a:avLst/>
          </a:prstGeom>
        </p:spPr>
        <p:txBody>
          <a:bodyPr lIns="0" rIns="0" tIns="0" bIns="0"/>
          <a:p>
            <a:endParaRPr/>
          </a:p>
        </p:txBody>
      </p:sp>
      <p:sp>
        <p:nvSpPr>
          <p:cNvPr id="55" name="PlaceHolder 3"/>
          <p:cNvSpPr>
            <a:spLocks noGrp="1"/>
          </p:cNvSpPr>
          <p:nvPr>
            <p:ph type="body"/>
          </p:nvPr>
        </p:nvSpPr>
        <p:spPr>
          <a:xfrm>
            <a:off x="457200" y="3964320"/>
            <a:ext cx="4015800" cy="2158560"/>
          </a:xfrm>
          <a:prstGeom prst="rect">
            <a:avLst/>
          </a:prstGeom>
        </p:spPr>
        <p:txBody>
          <a:bodyPr lIns="0" rIns="0" tIns="0" bIns="0"/>
          <a:p>
            <a:endParaRPr/>
          </a:p>
        </p:txBody>
      </p:sp>
      <p:sp>
        <p:nvSpPr>
          <p:cNvPr id="56" name="PlaceHolder 4"/>
          <p:cNvSpPr>
            <a:spLocks noGrp="1"/>
          </p:cNvSpPr>
          <p:nvPr>
            <p:ph type="body"/>
          </p:nvPr>
        </p:nvSpPr>
        <p:spPr>
          <a:xfrm>
            <a:off x="4674240" y="1600200"/>
            <a:ext cx="4015800" cy="452556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6" name="PlaceHolder 2"/>
          <p:cNvSpPr>
            <a:spLocks noGrp="1"/>
          </p:cNvSpPr>
          <p:nvPr>
            <p:ph type="subTitle"/>
          </p:nvPr>
        </p:nvSpPr>
        <p:spPr>
          <a:xfrm>
            <a:off x="457200" y="1600200"/>
            <a:ext cx="8229240" cy="452556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58" name="PlaceHolder 2"/>
          <p:cNvSpPr>
            <a:spLocks noGrp="1"/>
          </p:cNvSpPr>
          <p:nvPr>
            <p:ph type="body"/>
          </p:nvPr>
        </p:nvSpPr>
        <p:spPr>
          <a:xfrm>
            <a:off x="457200" y="1600200"/>
            <a:ext cx="4015800" cy="4525560"/>
          </a:xfrm>
          <a:prstGeom prst="rect">
            <a:avLst/>
          </a:prstGeom>
        </p:spPr>
        <p:txBody>
          <a:bodyPr lIns="0" rIns="0" tIns="0" bIns="0"/>
          <a:p>
            <a:endParaRPr/>
          </a:p>
        </p:txBody>
      </p:sp>
      <p:sp>
        <p:nvSpPr>
          <p:cNvPr id="59" name="PlaceHolder 3"/>
          <p:cNvSpPr>
            <a:spLocks noGrp="1"/>
          </p:cNvSpPr>
          <p:nvPr>
            <p:ph type="body"/>
          </p:nvPr>
        </p:nvSpPr>
        <p:spPr>
          <a:xfrm>
            <a:off x="4674240" y="1600200"/>
            <a:ext cx="4015800" cy="2158560"/>
          </a:xfrm>
          <a:prstGeom prst="rect">
            <a:avLst/>
          </a:prstGeom>
        </p:spPr>
        <p:txBody>
          <a:bodyPr lIns="0" rIns="0" tIns="0" bIns="0"/>
          <a:p>
            <a:endParaRPr/>
          </a:p>
        </p:txBody>
      </p:sp>
      <p:sp>
        <p:nvSpPr>
          <p:cNvPr id="60" name="PlaceHolder 4"/>
          <p:cNvSpPr>
            <a:spLocks noGrp="1"/>
          </p:cNvSpPr>
          <p:nvPr>
            <p:ph type="body"/>
          </p:nvPr>
        </p:nvSpPr>
        <p:spPr>
          <a:xfrm>
            <a:off x="4674240" y="3964320"/>
            <a:ext cx="4015800" cy="215856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62" name="PlaceHolder 2"/>
          <p:cNvSpPr>
            <a:spLocks noGrp="1"/>
          </p:cNvSpPr>
          <p:nvPr>
            <p:ph type="body"/>
          </p:nvPr>
        </p:nvSpPr>
        <p:spPr>
          <a:xfrm>
            <a:off x="457200" y="1600200"/>
            <a:ext cx="4015800" cy="2158560"/>
          </a:xfrm>
          <a:prstGeom prst="rect">
            <a:avLst/>
          </a:prstGeom>
        </p:spPr>
        <p:txBody>
          <a:bodyPr lIns="0" rIns="0" tIns="0" bIns="0"/>
          <a:p>
            <a:endParaRPr/>
          </a:p>
        </p:txBody>
      </p:sp>
      <p:sp>
        <p:nvSpPr>
          <p:cNvPr id="63" name="PlaceHolder 3"/>
          <p:cNvSpPr>
            <a:spLocks noGrp="1"/>
          </p:cNvSpPr>
          <p:nvPr>
            <p:ph type="body"/>
          </p:nvPr>
        </p:nvSpPr>
        <p:spPr>
          <a:xfrm>
            <a:off x="4674240" y="1600200"/>
            <a:ext cx="4015800" cy="2158560"/>
          </a:xfrm>
          <a:prstGeom prst="rect">
            <a:avLst/>
          </a:prstGeom>
        </p:spPr>
        <p:txBody>
          <a:bodyPr lIns="0" rIns="0" tIns="0" bIns="0"/>
          <a:p>
            <a:endParaRPr/>
          </a:p>
        </p:txBody>
      </p:sp>
      <p:sp>
        <p:nvSpPr>
          <p:cNvPr id="64" name="PlaceHolder 4"/>
          <p:cNvSpPr>
            <a:spLocks noGrp="1"/>
          </p:cNvSpPr>
          <p:nvPr>
            <p:ph type="body"/>
          </p:nvPr>
        </p:nvSpPr>
        <p:spPr>
          <a:xfrm>
            <a:off x="457200" y="3964320"/>
            <a:ext cx="8229240" cy="215856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66" name="PlaceHolder 2"/>
          <p:cNvSpPr>
            <a:spLocks noGrp="1"/>
          </p:cNvSpPr>
          <p:nvPr>
            <p:ph type="body"/>
          </p:nvPr>
        </p:nvSpPr>
        <p:spPr>
          <a:xfrm>
            <a:off x="457200" y="1600200"/>
            <a:ext cx="8229240" cy="2158560"/>
          </a:xfrm>
          <a:prstGeom prst="rect">
            <a:avLst/>
          </a:prstGeom>
        </p:spPr>
        <p:txBody>
          <a:bodyPr lIns="0" rIns="0" tIns="0" bIns="0"/>
          <a:p>
            <a:endParaRPr/>
          </a:p>
        </p:txBody>
      </p:sp>
      <p:sp>
        <p:nvSpPr>
          <p:cNvPr id="67" name="PlaceHolder 3"/>
          <p:cNvSpPr>
            <a:spLocks noGrp="1"/>
          </p:cNvSpPr>
          <p:nvPr>
            <p:ph type="body"/>
          </p:nvPr>
        </p:nvSpPr>
        <p:spPr>
          <a:xfrm>
            <a:off x="457200" y="3964320"/>
            <a:ext cx="8229240" cy="215856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69" name="PlaceHolder 2"/>
          <p:cNvSpPr>
            <a:spLocks noGrp="1"/>
          </p:cNvSpPr>
          <p:nvPr>
            <p:ph type="body"/>
          </p:nvPr>
        </p:nvSpPr>
        <p:spPr>
          <a:xfrm>
            <a:off x="457200" y="1600200"/>
            <a:ext cx="4015800" cy="2158560"/>
          </a:xfrm>
          <a:prstGeom prst="rect">
            <a:avLst/>
          </a:prstGeom>
        </p:spPr>
        <p:txBody>
          <a:bodyPr lIns="0" rIns="0" tIns="0" bIns="0"/>
          <a:p>
            <a:endParaRPr/>
          </a:p>
        </p:txBody>
      </p:sp>
      <p:sp>
        <p:nvSpPr>
          <p:cNvPr id="70" name="PlaceHolder 3"/>
          <p:cNvSpPr>
            <a:spLocks noGrp="1"/>
          </p:cNvSpPr>
          <p:nvPr>
            <p:ph type="body"/>
          </p:nvPr>
        </p:nvSpPr>
        <p:spPr>
          <a:xfrm>
            <a:off x="4674240" y="1600200"/>
            <a:ext cx="4015800" cy="2158560"/>
          </a:xfrm>
          <a:prstGeom prst="rect">
            <a:avLst/>
          </a:prstGeom>
        </p:spPr>
        <p:txBody>
          <a:bodyPr lIns="0" rIns="0" tIns="0" bIns="0"/>
          <a:p>
            <a:endParaRPr/>
          </a:p>
        </p:txBody>
      </p:sp>
      <p:sp>
        <p:nvSpPr>
          <p:cNvPr id="71" name="PlaceHolder 4"/>
          <p:cNvSpPr>
            <a:spLocks noGrp="1"/>
          </p:cNvSpPr>
          <p:nvPr>
            <p:ph type="body"/>
          </p:nvPr>
        </p:nvSpPr>
        <p:spPr>
          <a:xfrm>
            <a:off x="4674240" y="3964320"/>
            <a:ext cx="4015800" cy="2158560"/>
          </a:xfrm>
          <a:prstGeom prst="rect">
            <a:avLst/>
          </a:prstGeom>
        </p:spPr>
        <p:txBody>
          <a:bodyPr lIns="0" rIns="0" tIns="0" bIns="0"/>
          <a:p>
            <a:endParaRPr/>
          </a:p>
        </p:txBody>
      </p:sp>
      <p:sp>
        <p:nvSpPr>
          <p:cNvPr id="72" name="PlaceHolder 5"/>
          <p:cNvSpPr>
            <a:spLocks noGrp="1"/>
          </p:cNvSpPr>
          <p:nvPr>
            <p:ph type="body"/>
          </p:nvPr>
        </p:nvSpPr>
        <p:spPr>
          <a:xfrm>
            <a:off x="457200" y="3964320"/>
            <a:ext cx="4015800" cy="215856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74" name="PlaceHolder 2"/>
          <p:cNvSpPr>
            <a:spLocks noGrp="1"/>
          </p:cNvSpPr>
          <p:nvPr>
            <p:ph type="body"/>
          </p:nvPr>
        </p:nvSpPr>
        <p:spPr>
          <a:xfrm>
            <a:off x="457200" y="1600200"/>
            <a:ext cx="8229240" cy="4525560"/>
          </a:xfrm>
          <a:prstGeom prst="rect">
            <a:avLst/>
          </a:prstGeom>
        </p:spPr>
        <p:txBody>
          <a:bodyPr lIns="0" rIns="0" tIns="0" bIns="0"/>
          <a:p>
            <a:endParaRPr/>
          </a:p>
        </p:txBody>
      </p:sp>
      <p:sp>
        <p:nvSpPr>
          <p:cNvPr id="75" name="PlaceHolder 3"/>
          <p:cNvSpPr>
            <a:spLocks noGrp="1"/>
          </p:cNvSpPr>
          <p:nvPr>
            <p:ph type="body"/>
          </p:nvPr>
        </p:nvSpPr>
        <p:spPr>
          <a:xfrm>
            <a:off x="457200" y="1600200"/>
            <a:ext cx="8229240" cy="4525560"/>
          </a:xfrm>
          <a:prstGeom prst="rect">
            <a:avLst/>
          </a:prstGeom>
        </p:spPr>
        <p:txBody>
          <a:bodyPr lIns="0" rIns="0" tIns="0" bIns="0"/>
          <a:p>
            <a:endParaRPr/>
          </a:p>
        </p:txBody>
      </p:sp>
      <p:pic>
        <p:nvPicPr>
          <p:cNvPr id="76" name="" descr=""/>
          <p:cNvPicPr/>
          <p:nvPr/>
        </p:nvPicPr>
        <p:blipFill>
          <a:blip r:embed="rId2"/>
          <a:stretch/>
        </p:blipFill>
        <p:spPr>
          <a:xfrm>
            <a:off x="1735560" y="1599840"/>
            <a:ext cx="5671800" cy="4525560"/>
          </a:xfrm>
          <a:prstGeom prst="rect">
            <a:avLst/>
          </a:prstGeom>
          <a:ln>
            <a:noFill/>
          </a:ln>
        </p:spPr>
      </p:pic>
      <p:pic>
        <p:nvPicPr>
          <p:cNvPr id="77" name="" descr=""/>
          <p:cNvPicPr/>
          <p:nvPr/>
        </p:nvPicPr>
        <p:blipFill>
          <a:blip r:embed="rId3"/>
          <a:stretch/>
        </p:blipFill>
        <p:spPr>
          <a:xfrm>
            <a:off x="1735560" y="1599840"/>
            <a:ext cx="5671800" cy="452556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8" name="PlaceHolder 2"/>
          <p:cNvSpPr>
            <a:spLocks noGrp="1"/>
          </p:cNvSpPr>
          <p:nvPr>
            <p:ph type="body"/>
          </p:nvPr>
        </p:nvSpPr>
        <p:spPr>
          <a:xfrm>
            <a:off x="457200" y="1600200"/>
            <a:ext cx="8229240" cy="452556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10" name="PlaceHolder 2"/>
          <p:cNvSpPr>
            <a:spLocks noGrp="1"/>
          </p:cNvSpPr>
          <p:nvPr>
            <p:ph type="body"/>
          </p:nvPr>
        </p:nvSpPr>
        <p:spPr>
          <a:xfrm>
            <a:off x="457200" y="1600200"/>
            <a:ext cx="4015800" cy="4525560"/>
          </a:xfrm>
          <a:prstGeom prst="rect">
            <a:avLst/>
          </a:prstGeom>
        </p:spPr>
        <p:txBody>
          <a:bodyPr lIns="0" rIns="0" tIns="0" bIns="0"/>
          <a:p>
            <a:endParaRPr/>
          </a:p>
        </p:txBody>
      </p:sp>
      <p:sp>
        <p:nvSpPr>
          <p:cNvPr id="11" name="PlaceHolder 3"/>
          <p:cNvSpPr>
            <a:spLocks noGrp="1"/>
          </p:cNvSpPr>
          <p:nvPr>
            <p:ph type="body"/>
          </p:nvPr>
        </p:nvSpPr>
        <p:spPr>
          <a:xfrm>
            <a:off x="4674240" y="1600200"/>
            <a:ext cx="4015800" cy="452556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4680"/>
            <a:ext cx="8229240" cy="1142640"/>
          </a:xfrm>
          <a:prstGeom prst="rect">
            <a:avLst/>
          </a:prstGeom>
        </p:spPr>
        <p:txBody>
          <a:bodyPr lIns="0" rIns="0" tIns="0" bIns="0" anchor="ctr"/>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4680"/>
            <a:ext cx="8229240" cy="529776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15" name="PlaceHolder 2"/>
          <p:cNvSpPr>
            <a:spLocks noGrp="1"/>
          </p:cNvSpPr>
          <p:nvPr>
            <p:ph type="body"/>
          </p:nvPr>
        </p:nvSpPr>
        <p:spPr>
          <a:xfrm>
            <a:off x="457200" y="1600200"/>
            <a:ext cx="4015800" cy="2158560"/>
          </a:xfrm>
          <a:prstGeom prst="rect">
            <a:avLst/>
          </a:prstGeom>
        </p:spPr>
        <p:txBody>
          <a:bodyPr lIns="0" rIns="0" tIns="0" bIns="0"/>
          <a:p>
            <a:endParaRPr/>
          </a:p>
        </p:txBody>
      </p:sp>
      <p:sp>
        <p:nvSpPr>
          <p:cNvPr id="16" name="PlaceHolder 3"/>
          <p:cNvSpPr>
            <a:spLocks noGrp="1"/>
          </p:cNvSpPr>
          <p:nvPr>
            <p:ph type="body"/>
          </p:nvPr>
        </p:nvSpPr>
        <p:spPr>
          <a:xfrm>
            <a:off x="457200" y="3964320"/>
            <a:ext cx="4015800" cy="2158560"/>
          </a:xfrm>
          <a:prstGeom prst="rect">
            <a:avLst/>
          </a:prstGeom>
        </p:spPr>
        <p:txBody>
          <a:bodyPr lIns="0" rIns="0" tIns="0" bIns="0"/>
          <a:p>
            <a:endParaRPr/>
          </a:p>
        </p:txBody>
      </p:sp>
      <p:sp>
        <p:nvSpPr>
          <p:cNvPr id="17" name="PlaceHolder 4"/>
          <p:cNvSpPr>
            <a:spLocks noGrp="1"/>
          </p:cNvSpPr>
          <p:nvPr>
            <p:ph type="body"/>
          </p:nvPr>
        </p:nvSpPr>
        <p:spPr>
          <a:xfrm>
            <a:off x="4674240" y="1600200"/>
            <a:ext cx="4015800" cy="452556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19" name="PlaceHolder 2"/>
          <p:cNvSpPr>
            <a:spLocks noGrp="1"/>
          </p:cNvSpPr>
          <p:nvPr>
            <p:ph type="body"/>
          </p:nvPr>
        </p:nvSpPr>
        <p:spPr>
          <a:xfrm>
            <a:off x="457200" y="1600200"/>
            <a:ext cx="4015800" cy="4525560"/>
          </a:xfrm>
          <a:prstGeom prst="rect">
            <a:avLst/>
          </a:prstGeom>
        </p:spPr>
        <p:txBody>
          <a:bodyPr lIns="0" rIns="0" tIns="0" bIns="0"/>
          <a:p>
            <a:endParaRPr/>
          </a:p>
        </p:txBody>
      </p:sp>
      <p:sp>
        <p:nvSpPr>
          <p:cNvPr id="20" name="PlaceHolder 3"/>
          <p:cNvSpPr>
            <a:spLocks noGrp="1"/>
          </p:cNvSpPr>
          <p:nvPr>
            <p:ph type="body"/>
          </p:nvPr>
        </p:nvSpPr>
        <p:spPr>
          <a:xfrm>
            <a:off x="4674240" y="1600200"/>
            <a:ext cx="4015800" cy="2158560"/>
          </a:xfrm>
          <a:prstGeom prst="rect">
            <a:avLst/>
          </a:prstGeom>
        </p:spPr>
        <p:txBody>
          <a:bodyPr lIns="0" rIns="0" tIns="0" bIns="0"/>
          <a:p>
            <a:endParaRPr/>
          </a:p>
        </p:txBody>
      </p:sp>
      <p:sp>
        <p:nvSpPr>
          <p:cNvPr id="21" name="PlaceHolder 4"/>
          <p:cNvSpPr>
            <a:spLocks noGrp="1"/>
          </p:cNvSpPr>
          <p:nvPr>
            <p:ph type="body"/>
          </p:nvPr>
        </p:nvSpPr>
        <p:spPr>
          <a:xfrm>
            <a:off x="4674240" y="3964320"/>
            <a:ext cx="4015800" cy="215856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23" name="PlaceHolder 2"/>
          <p:cNvSpPr>
            <a:spLocks noGrp="1"/>
          </p:cNvSpPr>
          <p:nvPr>
            <p:ph type="body"/>
          </p:nvPr>
        </p:nvSpPr>
        <p:spPr>
          <a:xfrm>
            <a:off x="457200" y="1600200"/>
            <a:ext cx="4015800" cy="2158560"/>
          </a:xfrm>
          <a:prstGeom prst="rect">
            <a:avLst/>
          </a:prstGeom>
        </p:spPr>
        <p:txBody>
          <a:bodyPr lIns="0" rIns="0" tIns="0" bIns="0"/>
          <a:p>
            <a:endParaRPr/>
          </a:p>
        </p:txBody>
      </p:sp>
      <p:sp>
        <p:nvSpPr>
          <p:cNvPr id="24" name="PlaceHolder 3"/>
          <p:cNvSpPr>
            <a:spLocks noGrp="1"/>
          </p:cNvSpPr>
          <p:nvPr>
            <p:ph type="body"/>
          </p:nvPr>
        </p:nvSpPr>
        <p:spPr>
          <a:xfrm>
            <a:off x="4674240" y="1600200"/>
            <a:ext cx="4015800" cy="2158560"/>
          </a:xfrm>
          <a:prstGeom prst="rect">
            <a:avLst/>
          </a:prstGeom>
        </p:spPr>
        <p:txBody>
          <a:bodyPr lIns="0" rIns="0" tIns="0" bIns="0"/>
          <a:p>
            <a:endParaRPr/>
          </a:p>
        </p:txBody>
      </p:sp>
      <p:sp>
        <p:nvSpPr>
          <p:cNvPr id="25" name="PlaceHolder 4"/>
          <p:cNvSpPr>
            <a:spLocks noGrp="1"/>
          </p:cNvSpPr>
          <p:nvPr>
            <p:ph type="body"/>
          </p:nvPr>
        </p:nvSpPr>
        <p:spPr>
          <a:xfrm>
            <a:off x="457200" y="3964320"/>
            <a:ext cx="8229240" cy="215856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2130480"/>
            <a:ext cx="7772040" cy="1469520"/>
          </a:xfrm>
          <a:prstGeom prst="rect">
            <a:avLst/>
          </a:prstGeom>
        </p:spPr>
        <p:txBody>
          <a:bodyPr anchor="ctr"/>
          <a:p>
            <a:pPr algn="ctr">
              <a:lnSpc>
                <a:spcPct val="100000"/>
              </a:lnSpc>
            </a:pPr>
            <a:r>
              <a:rPr lang="en-US" sz="4400" strike="noStrike">
                <a:solidFill>
                  <a:srgbClr val="000000"/>
                </a:solidFill>
                <a:latin typeface="Calibri"/>
              </a:rPr>
              <a:t>Cliquez pour éditer le format du texte-titreClick to edit Master title style</a:t>
            </a:r>
            <a:endParaRPr/>
          </a:p>
        </p:txBody>
      </p:sp>
      <p:sp>
        <p:nvSpPr>
          <p:cNvPr id="1" name="PlaceHolder 2"/>
          <p:cNvSpPr>
            <a:spLocks noGrp="1"/>
          </p:cNvSpPr>
          <p:nvPr>
            <p:ph type="dt"/>
          </p:nvPr>
        </p:nvSpPr>
        <p:spPr>
          <a:xfrm>
            <a:off x="457200" y="6356520"/>
            <a:ext cx="2133360" cy="364680"/>
          </a:xfrm>
          <a:prstGeom prst="rect">
            <a:avLst/>
          </a:prstGeom>
        </p:spPr>
        <p:txBody>
          <a:bodyPr anchor="ctr"/>
          <a:p>
            <a:pPr>
              <a:lnSpc>
                <a:spcPct val="100000"/>
              </a:lnSpc>
            </a:pPr>
            <a:r>
              <a:rPr lang="fr-FR" sz="1200" strike="noStrike">
                <a:solidFill>
                  <a:srgbClr val="8b8b8b"/>
                </a:solidFill>
                <a:latin typeface="Calibri"/>
              </a:rPr>
              <a:t>13/03/2015</a:t>
            </a:r>
            <a:endParaRPr/>
          </a:p>
        </p:txBody>
      </p:sp>
      <p:sp>
        <p:nvSpPr>
          <p:cNvPr id="2" name="PlaceHolder 3"/>
          <p:cNvSpPr>
            <a:spLocks noGrp="1"/>
          </p:cNvSpPr>
          <p:nvPr>
            <p:ph type="ftr"/>
          </p:nvPr>
        </p:nvSpPr>
        <p:spPr>
          <a:xfrm>
            <a:off x="3124080" y="6356520"/>
            <a:ext cx="2895120" cy="364680"/>
          </a:xfrm>
          <a:prstGeom prst="rect">
            <a:avLst/>
          </a:prstGeom>
        </p:spPr>
        <p:txBody>
          <a:bodyPr anchor="ctr"/>
          <a:p>
            <a:endParaRPr/>
          </a:p>
        </p:txBody>
      </p:sp>
      <p:sp>
        <p:nvSpPr>
          <p:cNvPr id="3" name="PlaceHolder 4"/>
          <p:cNvSpPr>
            <a:spLocks noGrp="1"/>
          </p:cNvSpPr>
          <p:nvPr>
            <p:ph type="sldNum"/>
          </p:nvPr>
        </p:nvSpPr>
        <p:spPr>
          <a:xfrm>
            <a:off x="6553080" y="6356520"/>
            <a:ext cx="2133360" cy="364680"/>
          </a:xfrm>
          <a:prstGeom prst="rect">
            <a:avLst/>
          </a:prstGeom>
        </p:spPr>
        <p:txBody>
          <a:bodyPr anchor="ctr"/>
          <a:p>
            <a:pPr algn="r">
              <a:lnSpc>
                <a:spcPct val="100000"/>
              </a:lnSpc>
            </a:pPr>
            <a:fld id="{710A2BA0-AF3D-4E52-872F-F05DFCFBC465}" type="slidenum">
              <a:rPr lang="fr-FR" sz="1200" strike="noStrike">
                <a:solidFill>
                  <a:srgbClr val="8b8b8b"/>
                </a:solidFill>
                <a:latin typeface="Calibri"/>
              </a:rPr>
              <a:t>&lt;numéro&gt;</a:t>
            </a:fld>
            <a:endParaRPr/>
          </a:p>
        </p:txBody>
      </p:sp>
      <p:sp>
        <p:nvSpPr>
          <p:cNvPr id="4" name="PlaceHolder 5"/>
          <p:cNvSpPr>
            <a:spLocks noGrp="1"/>
          </p:cNvSpPr>
          <p:nvPr>
            <p:ph type="body"/>
          </p:nvPr>
        </p:nvSpPr>
        <p:spPr>
          <a:xfrm>
            <a:off x="457200" y="1604520"/>
            <a:ext cx="8229240" cy="3977280"/>
          </a:xfrm>
          <a:prstGeom prst="rect">
            <a:avLst/>
          </a:prstGeom>
        </p:spPr>
        <p:txBody>
          <a:bodyPr lIns="0" rIns="0" tIns="0" bIns="0"/>
          <a:p>
            <a:pPr>
              <a:buSzPct val="45000"/>
              <a:buFont typeface="StarSymbol"/>
              <a:buChar char=""/>
            </a:pPr>
            <a:r>
              <a:rPr lang="en-US" sz="3200">
                <a:latin typeface="Calibri"/>
              </a:rPr>
              <a:t>Cliquez pour éditer le format du plan de texte</a:t>
            </a:r>
            <a:endParaRPr/>
          </a:p>
          <a:p>
            <a:pPr lvl="1">
              <a:buSzPct val="75000"/>
              <a:buFont typeface="StarSymbol"/>
              <a:buChar char=""/>
            </a:pPr>
            <a:r>
              <a:rPr lang="en-US" sz="2400">
                <a:latin typeface="Calibri"/>
              </a:rPr>
              <a:t>Second niveau de plan</a:t>
            </a:r>
            <a:endParaRPr/>
          </a:p>
          <a:p>
            <a:pPr lvl="2">
              <a:buSzPct val="45000"/>
              <a:buFont typeface="StarSymbol"/>
              <a:buChar char=""/>
            </a:pPr>
            <a:r>
              <a:rPr lang="en-US" sz="2000">
                <a:latin typeface="Calibri"/>
              </a:rPr>
              <a:t>Troisième niveau de plan</a:t>
            </a:r>
            <a:endParaRPr/>
          </a:p>
          <a:p>
            <a:pPr lvl="3">
              <a:buSzPct val="75000"/>
              <a:buFont typeface="StarSymbol"/>
              <a:buChar char=""/>
            </a:pPr>
            <a:r>
              <a:rPr lang="en-US" sz="2000">
                <a:latin typeface="Calibri"/>
              </a:rPr>
              <a:t>Quatrième niveau de plan</a:t>
            </a:r>
            <a:endParaRPr/>
          </a:p>
          <a:p>
            <a:pPr lvl="4">
              <a:buSzPct val="45000"/>
              <a:buFont typeface="StarSymbol"/>
              <a:buChar char=""/>
            </a:pPr>
            <a:r>
              <a:rPr lang="en-US" sz="2000">
                <a:latin typeface="Calibri"/>
              </a:rPr>
              <a:t>Cinquième niveau de plan</a:t>
            </a:r>
            <a:endParaRPr/>
          </a:p>
          <a:p>
            <a:pPr lvl="5">
              <a:buSzPct val="45000"/>
              <a:buFont typeface="StarSymbol"/>
              <a:buChar char=""/>
            </a:pPr>
            <a:r>
              <a:rPr lang="en-US" sz="2000">
                <a:latin typeface="Calibri"/>
              </a:rPr>
              <a:t>Sixième niveau de plan</a:t>
            </a:r>
            <a:endParaRPr/>
          </a:p>
          <a:p>
            <a:pPr lvl="6">
              <a:buSzPct val="45000"/>
              <a:buFont typeface="StarSymbol"/>
              <a:buChar char=""/>
            </a:pPr>
            <a:r>
              <a:rPr lang="en-US" sz="2000">
                <a:latin typeface="Calibri"/>
              </a:rPr>
              <a:t>Septième niveau de plan</a:t>
            </a:r>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4680"/>
            <a:ext cx="8229240" cy="1142640"/>
          </a:xfrm>
          <a:prstGeom prst="rect">
            <a:avLst/>
          </a:prstGeom>
        </p:spPr>
        <p:txBody>
          <a:bodyPr anchor="ctr"/>
          <a:p>
            <a:pPr algn="ctr">
              <a:lnSpc>
                <a:spcPct val="100000"/>
              </a:lnSpc>
            </a:pPr>
            <a:r>
              <a:rPr lang="en-US" sz="4400" strike="noStrike">
                <a:solidFill>
                  <a:srgbClr val="000000"/>
                </a:solidFill>
                <a:latin typeface="Calibri"/>
              </a:rPr>
              <a:t>Cliquez pour éditer le format du texte-titreClick to edit Master title style</a:t>
            </a:r>
            <a:endParaRPr/>
          </a:p>
        </p:txBody>
      </p:sp>
      <p:sp>
        <p:nvSpPr>
          <p:cNvPr id="40" name="PlaceHolder 2"/>
          <p:cNvSpPr>
            <a:spLocks noGrp="1"/>
          </p:cNvSpPr>
          <p:nvPr>
            <p:ph type="body"/>
          </p:nvPr>
        </p:nvSpPr>
        <p:spPr>
          <a:xfrm>
            <a:off x="457200" y="1600200"/>
            <a:ext cx="8229240" cy="4525560"/>
          </a:xfrm>
          <a:prstGeom prst="rect">
            <a:avLst/>
          </a:prstGeom>
        </p:spPr>
        <p:txBody>
          <a:bodyPr/>
          <a:p>
            <a:pPr>
              <a:buSzPct val="45000"/>
              <a:buFont typeface="StarSymbol"/>
              <a:buChar char=""/>
            </a:pPr>
            <a:r>
              <a:rPr lang="en-US" sz="3200" strike="noStrike">
                <a:solidFill>
                  <a:srgbClr val="000000"/>
                </a:solidFill>
                <a:latin typeface="Calibri"/>
              </a:rPr>
              <a:t>Cliquez pour éditer le format du plan de texte</a:t>
            </a:r>
            <a:endParaRPr/>
          </a:p>
          <a:p>
            <a:pPr lvl="1">
              <a:buSzPct val="75000"/>
              <a:buFont typeface="StarSymbol"/>
              <a:buChar char=""/>
            </a:pPr>
            <a:r>
              <a:rPr lang="en-US" sz="3200" strike="noStrike">
                <a:solidFill>
                  <a:srgbClr val="000000"/>
                </a:solidFill>
                <a:latin typeface="Calibri"/>
              </a:rPr>
              <a:t>Second niveau de plan</a:t>
            </a:r>
            <a:endParaRPr/>
          </a:p>
          <a:p>
            <a:pPr lvl="2">
              <a:buSzPct val="45000"/>
              <a:buFont typeface="StarSymbol"/>
              <a:buChar char=""/>
            </a:pPr>
            <a:r>
              <a:rPr lang="en-US" sz="3200" strike="noStrike">
                <a:solidFill>
                  <a:srgbClr val="000000"/>
                </a:solidFill>
                <a:latin typeface="Calibri"/>
              </a:rPr>
              <a:t>Troisième niveau de plan</a:t>
            </a:r>
            <a:endParaRPr/>
          </a:p>
          <a:p>
            <a:pPr lvl="3">
              <a:buSzPct val="75000"/>
              <a:buFont typeface="StarSymbol"/>
              <a:buChar char=""/>
            </a:pPr>
            <a:r>
              <a:rPr lang="en-US" sz="3200" strike="noStrike">
                <a:solidFill>
                  <a:srgbClr val="000000"/>
                </a:solidFill>
                <a:latin typeface="Calibri"/>
              </a:rPr>
              <a:t>Quatrième niveau de plan</a:t>
            </a:r>
            <a:endParaRPr/>
          </a:p>
          <a:p>
            <a:pPr lvl="4">
              <a:buSzPct val="45000"/>
              <a:buFont typeface="StarSymbol"/>
              <a:buChar char=""/>
            </a:pPr>
            <a:r>
              <a:rPr lang="en-US" sz="3200" strike="noStrike">
                <a:solidFill>
                  <a:srgbClr val="000000"/>
                </a:solidFill>
                <a:latin typeface="Calibri"/>
              </a:rPr>
              <a:t>Cinquième niveau de plan</a:t>
            </a:r>
            <a:endParaRPr/>
          </a:p>
          <a:p>
            <a:pPr lvl="5">
              <a:buSzPct val="45000"/>
              <a:buFont typeface="StarSymbol"/>
              <a:buChar char=""/>
            </a:pPr>
            <a:r>
              <a:rPr lang="en-US" sz="3200" strike="noStrike">
                <a:solidFill>
                  <a:srgbClr val="000000"/>
                </a:solidFill>
                <a:latin typeface="Calibri"/>
              </a:rPr>
              <a:t>Sixième niveau de plan</a:t>
            </a:r>
            <a:endParaRPr/>
          </a:p>
          <a:p>
            <a:pPr>
              <a:lnSpc>
                <a:spcPct val="100000"/>
              </a:lnSpc>
              <a:buFont typeface="Arial"/>
              <a:buChar char="•"/>
            </a:pPr>
            <a:r>
              <a:rPr lang="en-US" sz="3200" strike="noStrike">
                <a:solidFill>
                  <a:srgbClr val="000000"/>
                </a:solidFill>
                <a:latin typeface="Calibri"/>
              </a:rPr>
              <a:t>Septième niveau de planClick to edit Master text styles</a:t>
            </a:r>
            <a:endParaRPr/>
          </a:p>
          <a:p>
            <a:pPr lvl="1">
              <a:lnSpc>
                <a:spcPct val="100000"/>
              </a:lnSpc>
              <a:buFont typeface="Arial"/>
              <a:buChar char="–"/>
            </a:pPr>
            <a:r>
              <a:rPr lang="en-US" sz="2800" strike="noStrike">
                <a:solidFill>
                  <a:srgbClr val="000000"/>
                </a:solidFill>
                <a:latin typeface="Calibri"/>
              </a:rPr>
              <a:t>Second level</a:t>
            </a:r>
            <a:endParaRPr/>
          </a:p>
          <a:p>
            <a:pPr lvl="2">
              <a:lnSpc>
                <a:spcPct val="100000"/>
              </a:lnSpc>
              <a:buFont typeface="Arial"/>
              <a:buChar char="•"/>
            </a:pPr>
            <a:r>
              <a:rPr lang="en-US" sz="2400" strike="noStrike">
                <a:solidFill>
                  <a:srgbClr val="000000"/>
                </a:solidFill>
                <a:latin typeface="Calibri"/>
              </a:rPr>
              <a:t>Third level</a:t>
            </a:r>
            <a:endParaRPr/>
          </a:p>
          <a:p>
            <a:pPr lvl="3">
              <a:lnSpc>
                <a:spcPct val="100000"/>
              </a:lnSpc>
              <a:buFont typeface="Arial"/>
              <a:buChar char="–"/>
            </a:pPr>
            <a:r>
              <a:rPr lang="en-US" sz="2000" strike="noStrike">
                <a:solidFill>
                  <a:srgbClr val="000000"/>
                </a:solidFill>
                <a:latin typeface="Calibri"/>
              </a:rPr>
              <a:t>Fourth level</a:t>
            </a:r>
            <a:endParaRPr/>
          </a:p>
          <a:p>
            <a:pPr lvl="4">
              <a:lnSpc>
                <a:spcPct val="100000"/>
              </a:lnSpc>
              <a:buFont typeface="Arial"/>
              <a:buChar char="»"/>
            </a:pPr>
            <a:r>
              <a:rPr lang="en-US" sz="2000" strike="noStrike">
                <a:solidFill>
                  <a:srgbClr val="000000"/>
                </a:solidFill>
                <a:latin typeface="Calibri"/>
              </a:rPr>
              <a:t>Fifth level</a:t>
            </a:r>
            <a:endParaRPr/>
          </a:p>
        </p:txBody>
      </p:sp>
      <p:sp>
        <p:nvSpPr>
          <p:cNvPr id="41" name="PlaceHolder 3"/>
          <p:cNvSpPr>
            <a:spLocks noGrp="1"/>
          </p:cNvSpPr>
          <p:nvPr>
            <p:ph type="dt"/>
          </p:nvPr>
        </p:nvSpPr>
        <p:spPr>
          <a:xfrm>
            <a:off x="457200" y="6356520"/>
            <a:ext cx="2133360" cy="364680"/>
          </a:xfrm>
          <a:prstGeom prst="rect">
            <a:avLst/>
          </a:prstGeom>
        </p:spPr>
        <p:txBody>
          <a:bodyPr anchor="ctr"/>
          <a:p>
            <a:pPr>
              <a:lnSpc>
                <a:spcPct val="100000"/>
              </a:lnSpc>
            </a:pPr>
            <a:r>
              <a:rPr lang="fr-FR" sz="1200" strike="noStrike">
                <a:solidFill>
                  <a:srgbClr val="8b8b8b"/>
                </a:solidFill>
                <a:latin typeface="Calibri"/>
              </a:rPr>
              <a:t>13/03/2015</a:t>
            </a:r>
            <a:endParaRPr/>
          </a:p>
        </p:txBody>
      </p:sp>
      <p:sp>
        <p:nvSpPr>
          <p:cNvPr id="42" name="PlaceHolder 4"/>
          <p:cNvSpPr>
            <a:spLocks noGrp="1"/>
          </p:cNvSpPr>
          <p:nvPr>
            <p:ph type="ftr"/>
          </p:nvPr>
        </p:nvSpPr>
        <p:spPr>
          <a:xfrm>
            <a:off x="3124080" y="6356520"/>
            <a:ext cx="2895120" cy="364680"/>
          </a:xfrm>
          <a:prstGeom prst="rect">
            <a:avLst/>
          </a:prstGeom>
        </p:spPr>
        <p:txBody>
          <a:bodyPr anchor="ctr"/>
          <a:p>
            <a:endParaRPr/>
          </a:p>
        </p:txBody>
      </p:sp>
      <p:sp>
        <p:nvSpPr>
          <p:cNvPr id="43" name="PlaceHolder 5"/>
          <p:cNvSpPr>
            <a:spLocks noGrp="1"/>
          </p:cNvSpPr>
          <p:nvPr>
            <p:ph type="sldNum"/>
          </p:nvPr>
        </p:nvSpPr>
        <p:spPr>
          <a:xfrm>
            <a:off x="6553080" y="6356520"/>
            <a:ext cx="2133360" cy="364680"/>
          </a:xfrm>
          <a:prstGeom prst="rect">
            <a:avLst/>
          </a:prstGeom>
        </p:spPr>
        <p:txBody>
          <a:bodyPr anchor="ctr"/>
          <a:p>
            <a:pPr algn="r">
              <a:lnSpc>
                <a:spcPct val="100000"/>
              </a:lnSpc>
            </a:pPr>
            <a:fld id="{7E31F399-F58D-4912-949E-F2ABBBF3033F}" type="slidenum">
              <a:rPr lang="fr-FR" sz="1200" strike="noStrike">
                <a:solidFill>
                  <a:srgbClr val="8b8b8b"/>
                </a:solidFill>
                <a:latin typeface="Calibri"/>
              </a:rPr>
              <a:t>&lt;numéro&gt;</a:t>
            </a:fld>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image" Target="../media/image8.jpeg"/><Relationship Id="rId3"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8" name="TextShape 1"/>
          <p:cNvSpPr txBox="1"/>
          <p:nvPr/>
        </p:nvSpPr>
        <p:spPr>
          <a:xfrm>
            <a:off x="685800" y="397800"/>
            <a:ext cx="7772040" cy="1469520"/>
          </a:xfrm>
          <a:prstGeom prst="rect">
            <a:avLst/>
          </a:prstGeom>
          <a:noFill/>
          <a:ln>
            <a:noFill/>
          </a:ln>
        </p:spPr>
        <p:txBody>
          <a:bodyPr anchor="ctr"/>
          <a:p>
            <a:pPr algn="ctr">
              <a:lnSpc>
                <a:spcPct val="100000"/>
              </a:lnSpc>
            </a:pPr>
            <a:r>
              <a:rPr lang="en-US" sz="4400" strike="noStrike">
                <a:solidFill>
                  <a:srgbClr val="000000"/>
                </a:solidFill>
                <a:latin typeface="Calibri"/>
              </a:rPr>
              <a:t>Pyrame et Thisbé</a:t>
            </a:r>
            <a:endParaRPr/>
          </a:p>
        </p:txBody>
      </p:sp>
      <p:sp>
        <p:nvSpPr>
          <p:cNvPr id="79" name="TextShape 2"/>
          <p:cNvSpPr txBox="1"/>
          <p:nvPr/>
        </p:nvSpPr>
        <p:spPr>
          <a:xfrm>
            <a:off x="1371600" y="2068200"/>
            <a:ext cx="6400440" cy="3570120"/>
          </a:xfrm>
          <a:prstGeom prst="rect">
            <a:avLst/>
          </a:prstGeom>
          <a:noFill/>
          <a:ln>
            <a:noFill/>
          </a:ln>
        </p:spPr>
        <p:txBody>
          <a:bodyPr/>
          <a:p>
            <a:pPr algn="ctr"/>
            <a:endParaRPr/>
          </a:p>
        </p:txBody>
      </p:sp>
      <p:pic>
        <p:nvPicPr>
          <p:cNvPr id="80" name="Picture 3" descr=""/>
          <p:cNvPicPr/>
          <p:nvPr/>
        </p:nvPicPr>
        <p:blipFill>
          <a:blip r:embed="rId1"/>
          <a:stretch/>
        </p:blipFill>
        <p:spPr>
          <a:xfrm>
            <a:off x="1605600" y="2068200"/>
            <a:ext cx="5509800" cy="3744360"/>
          </a:xfrm>
          <a:prstGeom prst="rect">
            <a:avLst/>
          </a:prstGeom>
          <a:ln>
            <a:noFill/>
          </a:ln>
        </p:spPr>
      </p:pic>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1" name="TextShape 1"/>
          <p:cNvSpPr txBox="1"/>
          <p:nvPr/>
        </p:nvSpPr>
        <p:spPr>
          <a:xfrm>
            <a:off x="457200" y="353880"/>
            <a:ext cx="5012640" cy="5880960"/>
          </a:xfrm>
          <a:prstGeom prst="rect">
            <a:avLst/>
          </a:prstGeom>
          <a:noFill/>
          <a:ln>
            <a:noFill/>
          </a:ln>
        </p:spPr>
        <p:txBody>
          <a:bodyPr/>
          <a:p>
            <a:pPr>
              <a:lnSpc>
                <a:spcPct val="100000"/>
              </a:lnSpc>
              <a:buFont typeface="Arial"/>
              <a:buChar char="•"/>
            </a:pPr>
            <a:r>
              <a:rPr lang="en-US" sz="3200" strike="noStrike">
                <a:solidFill>
                  <a:srgbClr val="000000"/>
                </a:solidFill>
                <a:latin typeface="Calibri"/>
              </a:rPr>
              <a:t>Pyrame et Thisbé est un mythe grec et romain.</a:t>
            </a:r>
            <a:endParaRPr/>
          </a:p>
          <a:p>
            <a:pPr>
              <a:lnSpc>
                <a:spcPct val="100000"/>
              </a:lnSpc>
              <a:buFont typeface="Arial"/>
              <a:buChar char="•"/>
            </a:pPr>
            <a:r>
              <a:rPr lang="en-US" sz="3200" strike="noStrike">
                <a:solidFill>
                  <a:srgbClr val="000000"/>
                </a:solidFill>
                <a:latin typeface="Calibri"/>
              </a:rPr>
              <a:t>Leur histoire est tout d’abord racontée par Ovide, puis est adapté en pièce de Théâtre (Les Amours Tragiques de Pyrame et Thisbé) par Théophile de Viau. C’est une tragédie en 5 actes, écrite en vers. Elle est parue en juin 1623 à Paris.</a:t>
            </a:r>
            <a:endParaRPr/>
          </a:p>
          <a:p>
            <a:pPr>
              <a:lnSpc>
                <a:spcPct val="100000"/>
              </a:lnSpc>
            </a:pPr>
            <a:r>
              <a:rPr lang="en-US" sz="3200" strike="noStrike">
                <a:solidFill>
                  <a:srgbClr val="000000"/>
                </a:solidFill>
                <a:latin typeface="Calibri"/>
              </a:rPr>
              <a:t> </a:t>
            </a:r>
            <a:endParaRPr/>
          </a:p>
        </p:txBody>
      </p:sp>
      <p:pic>
        <p:nvPicPr>
          <p:cNvPr id="82" name="Picture 3" descr=""/>
          <p:cNvPicPr/>
          <p:nvPr/>
        </p:nvPicPr>
        <p:blipFill>
          <a:blip r:embed="rId1"/>
          <a:stretch/>
        </p:blipFill>
        <p:spPr>
          <a:xfrm>
            <a:off x="5470200" y="244800"/>
            <a:ext cx="3360960" cy="6186240"/>
          </a:xfrm>
          <a:prstGeom prst="rect">
            <a:avLst/>
          </a:prstGeom>
          <a:ln w="38160">
            <a:solidFill>
              <a:srgbClr val="000000"/>
            </a:solidFill>
            <a:miter/>
          </a:ln>
          <a:effectLst>
            <a:outerShdw algn="tl" blurRad="50800" dir="2700000" dist="38100" rotWithShape="0">
              <a:srgbClr val="000000">
                <a:alpha val="43000"/>
              </a:srgbClr>
            </a:outerShdw>
          </a:effectLst>
        </p:spPr>
      </p:pic>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3" name="TextShape 1"/>
          <p:cNvSpPr txBox="1"/>
          <p:nvPr/>
        </p:nvSpPr>
        <p:spPr>
          <a:xfrm>
            <a:off x="457200" y="353880"/>
            <a:ext cx="8229240" cy="5771880"/>
          </a:xfrm>
          <a:prstGeom prst="rect">
            <a:avLst/>
          </a:prstGeom>
          <a:noFill/>
          <a:ln>
            <a:noFill/>
          </a:ln>
        </p:spPr>
        <p:txBody>
          <a:bodyPr/>
          <a:p>
            <a:pPr>
              <a:lnSpc>
                <a:spcPct val="100000"/>
              </a:lnSpc>
              <a:buFont typeface="Arial"/>
              <a:buChar char="•"/>
            </a:pPr>
            <a:r>
              <a:rPr b="1" lang="en-US" sz="2400" strike="noStrike" u="sng">
                <a:solidFill>
                  <a:srgbClr val="000000"/>
                </a:solidFill>
                <a:latin typeface="Calibri"/>
              </a:rPr>
              <a:t>Leur histoire:</a:t>
            </a:r>
            <a:endParaRPr/>
          </a:p>
          <a:p>
            <a:pPr>
              <a:lnSpc>
                <a:spcPct val="100000"/>
              </a:lnSpc>
            </a:pPr>
            <a:r>
              <a:rPr lang="en-US" sz="2000" strike="noStrike">
                <a:solidFill>
                  <a:srgbClr val="000000"/>
                </a:solidFill>
                <a:latin typeface="Calibri"/>
              </a:rPr>
              <a:t>	</a:t>
            </a:r>
            <a:r>
              <a:rPr lang="en-US" sz="2000" strike="noStrike">
                <a:solidFill>
                  <a:srgbClr val="000000"/>
                </a:solidFill>
                <a:latin typeface="Calibri"/>
              </a:rPr>
              <a:t>Pyrame et Thisbé sont deux babyloniens, amoureux. Ils sont voisins et communiquent à travers le mur mitoyen de leurs maisons. Leurs parents leur refusent le mariage.</a:t>
            </a:r>
            <a:endParaRPr/>
          </a:p>
          <a:p>
            <a:pPr>
              <a:lnSpc>
                <a:spcPct val="100000"/>
              </a:lnSpc>
            </a:pPr>
            <a:r>
              <a:rPr lang="en-US" sz="2000" strike="noStrike">
                <a:solidFill>
                  <a:srgbClr val="000000"/>
                </a:solidFill>
                <a:latin typeface="Calibri"/>
              </a:rPr>
              <a:t>	</a:t>
            </a:r>
            <a:r>
              <a:rPr lang="en-US" sz="2000" strike="noStrike">
                <a:solidFill>
                  <a:srgbClr val="000000"/>
                </a:solidFill>
                <a:latin typeface="Calibri"/>
              </a:rPr>
              <a:t>Un soir, n’y tenant plus, ils se donnent rendez-vous au pied d’un mûrier aux fruits blancs.</a:t>
            </a:r>
            <a:endParaRPr/>
          </a:p>
          <a:p>
            <a:pPr>
              <a:lnSpc>
                <a:spcPct val="100000"/>
              </a:lnSpc>
            </a:pPr>
            <a:r>
              <a:rPr lang="en-US" sz="2000" strike="noStrike">
                <a:solidFill>
                  <a:srgbClr val="000000"/>
                </a:solidFill>
                <a:latin typeface="Calibri"/>
              </a:rPr>
              <a:t>	</a:t>
            </a:r>
            <a:r>
              <a:rPr lang="en-US" sz="2000" strike="noStrike">
                <a:solidFill>
                  <a:srgbClr val="000000"/>
                </a:solidFill>
                <a:latin typeface="Calibri"/>
              </a:rPr>
              <a:t>Le soir, Thisbé arrive la première, mais une lionne qui vient de tuer survient pour boire. Thisbé s’enfuit, mais dans sa hâte, elle laisse tomber son voile et la lionne le déchiqute. Quelques minutes plus tard arrive Pyrame, qui, voyant le foulard ensanglanté pense que la lionne a tué sa bien aimée. Honteux de n’avoir pu la protéger, il décide de se poignarder.</a:t>
            </a:r>
            <a:endParaRPr/>
          </a:p>
          <a:p>
            <a:pPr>
              <a:lnSpc>
                <a:spcPct val="100000"/>
              </a:lnSpc>
            </a:pPr>
            <a:r>
              <a:rPr lang="en-US" sz="2000" strike="noStrike">
                <a:solidFill>
                  <a:srgbClr val="000000"/>
                </a:solidFill>
                <a:latin typeface="Calibri"/>
              </a:rPr>
              <a:t>	</a:t>
            </a:r>
            <a:r>
              <a:rPr lang="en-US" sz="2000" strike="noStrike">
                <a:solidFill>
                  <a:srgbClr val="000000"/>
                </a:solidFill>
                <a:latin typeface="Calibri"/>
              </a:rPr>
              <a:t>Lorsque Thisbé revient, elle découvre le corps sans vie de son amour et décide à son tour de se donner la mort. </a:t>
            </a:r>
            <a:endParaRPr/>
          </a:p>
          <a:p>
            <a:pPr>
              <a:lnSpc>
                <a:spcPct val="100000"/>
              </a:lnSpc>
            </a:pPr>
            <a:r>
              <a:rPr lang="en-US" sz="2000" strike="noStrike">
                <a:solidFill>
                  <a:srgbClr val="000000"/>
                </a:solidFill>
                <a:latin typeface="Calibri"/>
              </a:rPr>
              <a:t>	</a:t>
            </a:r>
            <a:r>
              <a:rPr lang="en-US" sz="2000" strike="noStrike">
                <a:solidFill>
                  <a:srgbClr val="000000"/>
                </a:solidFill>
                <a:latin typeface="Calibri"/>
              </a:rPr>
              <a:t>La légende dit que les sangs des amoureux se mêlèrent au pied de l’arbre et donnèrent la couleur pourpre à ses fruits. </a:t>
            </a: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4" name="TextShape 1"/>
          <p:cNvSpPr txBox="1"/>
          <p:nvPr/>
        </p:nvSpPr>
        <p:spPr>
          <a:xfrm>
            <a:off x="457200" y="344880"/>
            <a:ext cx="8229240" cy="5781240"/>
          </a:xfrm>
          <a:prstGeom prst="rect">
            <a:avLst/>
          </a:prstGeom>
          <a:noFill/>
          <a:ln>
            <a:noFill/>
          </a:ln>
        </p:spPr>
        <p:txBody>
          <a:bodyPr/>
          <a:p>
            <a:pPr>
              <a:lnSpc>
                <a:spcPct val="100000"/>
              </a:lnSpc>
              <a:buFont typeface="Arial"/>
              <a:buChar char="•"/>
            </a:pPr>
            <a:r>
              <a:rPr b="1" lang="en-US" sz="2400" strike="noStrike" u="sng">
                <a:solidFill>
                  <a:srgbClr val="000000"/>
                </a:solidFill>
                <a:latin typeface="Calibri"/>
              </a:rPr>
              <a:t>Variantes:</a:t>
            </a:r>
            <a:endParaRPr/>
          </a:p>
          <a:p>
            <a:pPr>
              <a:lnSpc>
                <a:spcPct val="100000"/>
              </a:lnSpc>
            </a:pPr>
            <a:r>
              <a:rPr lang="en-US" sz="2000" strike="noStrike">
                <a:solidFill>
                  <a:srgbClr val="000000"/>
                </a:solidFill>
                <a:latin typeface="Calibri"/>
              </a:rPr>
              <a:t>	</a:t>
            </a:r>
            <a:r>
              <a:rPr lang="en-US" sz="2000" strike="noStrike">
                <a:solidFill>
                  <a:srgbClr val="000000"/>
                </a:solidFill>
                <a:latin typeface="Calibri"/>
              </a:rPr>
              <a:t>Ils existe plusieurs variante à l’histoire de Pyrame et Thisbé. </a:t>
            </a:r>
            <a:endParaRPr/>
          </a:p>
          <a:p>
            <a:pPr>
              <a:lnSpc>
                <a:spcPct val="100000"/>
              </a:lnSpc>
            </a:pPr>
            <a:r>
              <a:rPr lang="en-US" sz="2000" strike="noStrike">
                <a:solidFill>
                  <a:srgbClr val="000000"/>
                </a:solidFill>
                <a:latin typeface="Calibri"/>
              </a:rPr>
              <a:t>	</a:t>
            </a:r>
            <a:r>
              <a:rPr lang="en-US" sz="2000" strike="noStrike">
                <a:solidFill>
                  <a:srgbClr val="000000"/>
                </a:solidFill>
                <a:latin typeface="Calibri"/>
              </a:rPr>
              <a:t>Dans la première, les parents des amoureux réunissent leurs cendres dans une urne et donnèrent leurs noms à deux fleuves d’Asie.</a:t>
            </a:r>
            <a:endParaRPr/>
          </a:p>
          <a:p>
            <a:pPr>
              <a:lnSpc>
                <a:spcPct val="100000"/>
              </a:lnSpc>
            </a:pPr>
            <a:endParaRPr/>
          </a:p>
          <a:p>
            <a:pPr>
              <a:lnSpc>
                <a:spcPct val="100000"/>
              </a:lnSpc>
            </a:pPr>
            <a:r>
              <a:rPr lang="en-US" sz="2000" strike="noStrike">
                <a:solidFill>
                  <a:srgbClr val="000000"/>
                </a:solidFill>
                <a:latin typeface="Calibri"/>
              </a:rPr>
              <a:t>	</a:t>
            </a:r>
            <a:r>
              <a:rPr lang="en-US" sz="2000" strike="noStrike">
                <a:solidFill>
                  <a:srgbClr val="000000"/>
                </a:solidFill>
                <a:latin typeface="Calibri"/>
              </a:rPr>
              <a:t>Dans une autre, l’histoire diffère complètement:</a:t>
            </a:r>
            <a:endParaRPr/>
          </a:p>
          <a:p>
            <a:pPr>
              <a:lnSpc>
                <a:spcPct val="100000"/>
              </a:lnSpc>
            </a:pPr>
            <a:r>
              <a:rPr lang="en-US" sz="2000" strike="noStrike">
                <a:solidFill>
                  <a:srgbClr val="000000"/>
                </a:solidFill>
                <a:latin typeface="Calibri"/>
              </a:rPr>
              <a:t>	</a:t>
            </a:r>
            <a:r>
              <a:rPr lang="en-US" sz="2000" strike="noStrike">
                <a:solidFill>
                  <a:srgbClr val="000000"/>
                </a:solidFill>
                <a:latin typeface="Calibri"/>
              </a:rPr>
              <a:t>Pyrame et Thisbé sont toujours fous amoureux l’un de l’autre, mais ils n’était pas mariés lorsque Thisbé tomba enceinte. Thisbé se suicida, désepérée et Pyrame la suivit dans la mort. </a:t>
            </a:r>
            <a:endParaRPr/>
          </a:p>
          <a:p>
            <a:pPr>
              <a:lnSpc>
                <a:spcPct val="100000"/>
              </a:lnSpc>
            </a:pPr>
            <a:r>
              <a:rPr lang="en-US" sz="2000" strike="noStrike">
                <a:solidFill>
                  <a:srgbClr val="000000"/>
                </a:solidFill>
                <a:latin typeface="Calibri"/>
              </a:rPr>
              <a:t>Les dieux compatirent à leur souffrance et les transformèrent:</a:t>
            </a:r>
            <a:endParaRPr/>
          </a:p>
          <a:p>
            <a:pPr>
              <a:lnSpc>
                <a:spcPct val="100000"/>
              </a:lnSpc>
              <a:buFont typeface="Arial"/>
              <a:buChar char="-"/>
            </a:pPr>
            <a:r>
              <a:rPr lang="en-US" sz="2000" strike="noStrike">
                <a:solidFill>
                  <a:srgbClr val="000000"/>
                </a:solidFill>
                <a:latin typeface="Calibri"/>
              </a:rPr>
              <a:t>Pyrame en fleuve,</a:t>
            </a:r>
            <a:endParaRPr/>
          </a:p>
          <a:p>
            <a:pPr>
              <a:lnSpc>
                <a:spcPct val="100000"/>
              </a:lnSpc>
              <a:buFont typeface="Arial"/>
              <a:buChar char="-"/>
            </a:pPr>
            <a:r>
              <a:rPr lang="en-US" sz="2000" strike="noStrike">
                <a:solidFill>
                  <a:srgbClr val="000000"/>
                </a:solidFill>
                <a:latin typeface="Calibri"/>
              </a:rPr>
              <a:t>Thisbé en une source qui déversent son eau dans le fleuve.</a:t>
            </a:r>
            <a:endParaRPr/>
          </a:p>
        </p:txBody>
      </p:sp>
      <p:pic>
        <p:nvPicPr>
          <p:cNvPr id="85" name="Picture 3" descr=""/>
          <p:cNvPicPr/>
          <p:nvPr/>
        </p:nvPicPr>
        <p:blipFill>
          <a:blip r:embed="rId1"/>
          <a:stretch/>
        </p:blipFill>
        <p:spPr>
          <a:xfrm>
            <a:off x="1839600" y="4832640"/>
            <a:ext cx="3360240" cy="1728000"/>
          </a:xfrm>
          <a:prstGeom prst="rect">
            <a:avLst/>
          </a:prstGeom>
          <a:ln>
            <a:noFill/>
          </a:ln>
        </p:spPr>
      </p:pic>
      <p:pic>
        <p:nvPicPr>
          <p:cNvPr id="86" name="Picture 4" descr=""/>
          <p:cNvPicPr/>
          <p:nvPr/>
        </p:nvPicPr>
        <p:blipFill>
          <a:blip r:embed="rId2"/>
          <a:stretch/>
        </p:blipFill>
        <p:spPr>
          <a:xfrm>
            <a:off x="7202880" y="4030200"/>
            <a:ext cx="1427400" cy="2530440"/>
          </a:xfrm>
          <a:prstGeom prst="rect">
            <a:avLst/>
          </a:prstGeom>
          <a:ln>
            <a:noFill/>
          </a:ln>
        </p:spPr>
      </p:pic>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7" name="TextShape 1"/>
          <p:cNvSpPr txBox="1"/>
          <p:nvPr/>
        </p:nvSpPr>
        <p:spPr>
          <a:xfrm>
            <a:off x="457200" y="281160"/>
            <a:ext cx="8229240" cy="5848200"/>
          </a:xfrm>
          <a:prstGeom prst="rect">
            <a:avLst/>
          </a:prstGeom>
          <a:noFill/>
          <a:ln>
            <a:noFill/>
          </a:ln>
        </p:spPr>
        <p:txBody>
          <a:bodyPr/>
          <a:p>
            <a:pPr>
              <a:lnSpc>
                <a:spcPct val="100000"/>
              </a:lnSpc>
              <a:buFont typeface="Arial"/>
              <a:buChar char="•"/>
            </a:pPr>
            <a:r>
              <a:rPr b="1" lang="en-US" sz="2400" strike="noStrike" u="sng">
                <a:solidFill>
                  <a:srgbClr val="000000"/>
                </a:solidFill>
                <a:latin typeface="Calibri"/>
              </a:rPr>
              <a:t>Comparaison avec Roméo et Juliette de Shakespeare.</a:t>
            </a:r>
            <a:endParaRPr/>
          </a:p>
          <a:p>
            <a:pPr>
              <a:lnSpc>
                <a:spcPct val="100000"/>
              </a:lnSpc>
            </a:pPr>
            <a:endParaRPr/>
          </a:p>
          <a:p>
            <a:pPr>
              <a:lnSpc>
                <a:spcPct val="100000"/>
              </a:lnSpc>
            </a:pPr>
            <a:r>
              <a:rPr lang="en-US" sz="2000" strike="noStrike">
                <a:solidFill>
                  <a:srgbClr val="000000"/>
                </a:solidFill>
                <a:latin typeface="Calibri"/>
              </a:rPr>
              <a:t>Points communs:</a:t>
            </a:r>
            <a:endParaRPr/>
          </a:p>
          <a:p>
            <a:pPr>
              <a:lnSpc>
                <a:spcPct val="100000"/>
              </a:lnSpc>
              <a:buFont typeface="Arial"/>
              <a:buChar char="-"/>
            </a:pPr>
            <a:r>
              <a:rPr lang="en-US" sz="2000" strike="noStrike">
                <a:solidFill>
                  <a:srgbClr val="000000"/>
                </a:solidFill>
                <a:latin typeface="Calibri"/>
              </a:rPr>
              <a:t>Les amoureux s’aiment passionnément,</a:t>
            </a:r>
            <a:endParaRPr/>
          </a:p>
          <a:p>
            <a:pPr>
              <a:lnSpc>
                <a:spcPct val="100000"/>
              </a:lnSpc>
              <a:buFont typeface="Arial"/>
              <a:buChar char="-"/>
            </a:pPr>
            <a:r>
              <a:rPr lang="en-US" sz="2000" strike="noStrike">
                <a:solidFill>
                  <a:srgbClr val="000000"/>
                </a:solidFill>
                <a:latin typeface="Calibri"/>
              </a:rPr>
              <a:t>Leurs parents s’opposent à leurs mariages,</a:t>
            </a:r>
            <a:endParaRPr/>
          </a:p>
          <a:p>
            <a:pPr>
              <a:lnSpc>
                <a:spcPct val="100000"/>
              </a:lnSpc>
              <a:buFont typeface="Arial"/>
              <a:buChar char="-"/>
            </a:pPr>
            <a:r>
              <a:rPr lang="en-US" sz="2000" strike="noStrike">
                <a:solidFill>
                  <a:srgbClr val="000000"/>
                </a:solidFill>
                <a:latin typeface="Calibri"/>
              </a:rPr>
              <a:t>Les oeuvres sont des tragédies.</a:t>
            </a:r>
            <a:endParaRPr/>
          </a:p>
          <a:p>
            <a:pPr>
              <a:lnSpc>
                <a:spcPct val="100000"/>
              </a:lnSpc>
            </a:pPr>
            <a:endParaRPr/>
          </a:p>
          <a:p>
            <a:pPr>
              <a:lnSpc>
                <a:spcPct val="100000"/>
              </a:lnSpc>
            </a:pPr>
            <a:endParaRPr/>
          </a:p>
          <a:p>
            <a:pPr>
              <a:lnSpc>
                <a:spcPct val="100000"/>
              </a:lnSpc>
            </a:pPr>
            <a:r>
              <a:rPr lang="en-US" sz="2000" strike="noStrike">
                <a:solidFill>
                  <a:srgbClr val="000000"/>
                </a:solidFill>
                <a:latin typeface="Calibri"/>
              </a:rPr>
              <a:t>Différences:</a:t>
            </a:r>
            <a:endParaRPr/>
          </a:p>
          <a:p>
            <a:pPr>
              <a:lnSpc>
                <a:spcPct val="100000"/>
              </a:lnSpc>
              <a:buFont typeface="Arial"/>
              <a:buChar char="-"/>
            </a:pPr>
            <a:r>
              <a:rPr lang="en-US" sz="2000" strike="noStrike">
                <a:solidFill>
                  <a:srgbClr val="000000"/>
                </a:solidFill>
                <a:latin typeface="Calibri"/>
              </a:rPr>
              <a:t>Dans Pyrame et Thisbé, les familles des amants ne se détestent pas,</a:t>
            </a:r>
            <a:endParaRPr/>
          </a:p>
          <a:p>
            <a:pPr>
              <a:lnSpc>
                <a:spcPct val="100000"/>
              </a:lnSpc>
              <a:buFont typeface="Arial"/>
              <a:buChar char="-"/>
            </a:pPr>
            <a:r>
              <a:rPr lang="en-US" sz="2000" strike="noStrike">
                <a:solidFill>
                  <a:srgbClr val="000000"/>
                </a:solidFill>
                <a:latin typeface="Calibri"/>
              </a:rPr>
              <a:t>Le cadre de l’histoire, (Babylone antique, Vérone de la Renaissance).</a:t>
            </a:r>
            <a:endParaRPr/>
          </a:p>
          <a:p>
            <a:pPr>
              <a:lnSpc>
                <a:spcPct val="100000"/>
              </a:lnSpc>
            </a:pPr>
            <a:endParaRPr/>
          </a:p>
          <a:p>
            <a:pPr>
              <a:lnSpc>
                <a:spcPct val="100000"/>
              </a:lnSpc>
            </a:pPr>
            <a:endParaRPr/>
          </a:p>
          <a:p>
            <a:pPr>
              <a:lnSpc>
                <a:spcPct val="100000"/>
              </a:lnSpc>
            </a:pP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